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46"/>
  </p:notesMasterIdLst>
  <p:sldIdLst>
    <p:sldId id="256" r:id="rId2"/>
    <p:sldId id="257" r:id="rId3"/>
    <p:sldId id="270" r:id="rId4"/>
    <p:sldId id="268" r:id="rId5"/>
    <p:sldId id="266" r:id="rId6"/>
    <p:sldId id="267" r:id="rId7"/>
    <p:sldId id="317" r:id="rId8"/>
    <p:sldId id="304" r:id="rId9"/>
    <p:sldId id="301" r:id="rId10"/>
    <p:sldId id="280" r:id="rId11"/>
    <p:sldId id="287" r:id="rId12"/>
    <p:sldId id="285" r:id="rId13"/>
    <p:sldId id="279" r:id="rId14"/>
    <p:sldId id="291" r:id="rId15"/>
    <p:sldId id="286" r:id="rId16"/>
    <p:sldId id="288" r:id="rId17"/>
    <p:sldId id="323" r:id="rId18"/>
    <p:sldId id="298" r:id="rId19"/>
    <p:sldId id="300" r:id="rId20"/>
    <p:sldId id="309" r:id="rId21"/>
    <p:sldId id="335" r:id="rId22"/>
    <p:sldId id="271" r:id="rId23"/>
    <p:sldId id="274" r:id="rId24"/>
    <p:sldId id="302" r:id="rId25"/>
    <p:sldId id="333" r:id="rId26"/>
    <p:sldId id="294" r:id="rId27"/>
    <p:sldId id="281" r:id="rId28"/>
    <p:sldId id="282" r:id="rId29"/>
    <p:sldId id="324" r:id="rId30"/>
    <p:sldId id="325" r:id="rId31"/>
    <p:sldId id="318" r:id="rId32"/>
    <p:sldId id="332" r:id="rId33"/>
    <p:sldId id="308" r:id="rId34"/>
    <p:sldId id="314" r:id="rId35"/>
    <p:sldId id="321" r:id="rId36"/>
    <p:sldId id="334" r:id="rId37"/>
    <p:sldId id="328" r:id="rId38"/>
    <p:sldId id="322" r:id="rId39"/>
    <p:sldId id="311" r:id="rId40"/>
    <p:sldId id="326" r:id="rId41"/>
    <p:sldId id="331" r:id="rId42"/>
    <p:sldId id="330" r:id="rId43"/>
    <p:sldId id="329" r:id="rId44"/>
    <p:sldId id="277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발표자 A" id="{61809291-DC3E-4376-914E-18AF9B9C982F}">
          <p14:sldIdLst>
            <p14:sldId id="256"/>
            <p14:sldId id="257"/>
            <p14:sldId id="270"/>
            <p14:sldId id="268"/>
            <p14:sldId id="266"/>
            <p14:sldId id="267"/>
            <p14:sldId id="317"/>
            <p14:sldId id="304"/>
            <p14:sldId id="301"/>
            <p14:sldId id="280"/>
          </p14:sldIdLst>
        </p14:section>
        <p14:section name="발표자b" id="{46DF9657-EA78-4C1C-9022-3DCD558064A4}">
          <p14:sldIdLst>
            <p14:sldId id="287"/>
            <p14:sldId id="285"/>
            <p14:sldId id="279"/>
            <p14:sldId id="291"/>
            <p14:sldId id="286"/>
            <p14:sldId id="288"/>
          </p14:sldIdLst>
        </p14:section>
        <p14:section name="발표자c" id="{2D6D8B42-D0CB-48CE-900D-D95A351800AA}">
          <p14:sldIdLst>
            <p14:sldId id="323"/>
            <p14:sldId id="298"/>
            <p14:sldId id="300"/>
            <p14:sldId id="309"/>
            <p14:sldId id="335"/>
            <p14:sldId id="271"/>
            <p14:sldId id="274"/>
            <p14:sldId id="302"/>
          </p14:sldIdLst>
        </p14:section>
        <p14:section name="부록" id="{F8CF4E5E-A30A-437F-899C-A2C082E9E488}">
          <p14:sldIdLst>
            <p14:sldId id="333"/>
            <p14:sldId id="294"/>
            <p14:sldId id="281"/>
            <p14:sldId id="282"/>
            <p14:sldId id="324"/>
            <p14:sldId id="325"/>
            <p14:sldId id="318"/>
            <p14:sldId id="332"/>
            <p14:sldId id="308"/>
            <p14:sldId id="314"/>
            <p14:sldId id="321"/>
            <p14:sldId id="334"/>
            <p14:sldId id="328"/>
            <p14:sldId id="322"/>
            <p14:sldId id="311"/>
            <p14:sldId id="326"/>
            <p14:sldId id="331"/>
            <p14:sldId id="330"/>
            <p14:sldId id="329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지영" initials="김지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C55A11"/>
    <a:srgbClr val="FFE699"/>
    <a:srgbClr val="3B3838"/>
    <a:srgbClr val="548235"/>
    <a:srgbClr val="FFCCCC"/>
    <a:srgbClr val="E2F0D9"/>
    <a:srgbClr val="729858"/>
    <a:srgbClr val="FF99CC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F8D105-33A1-4E89-AD92-01C2DCA2CC23}" v="3" dt="2019-12-30T03:42:11.934"/>
    <p1510:client id="{8AA804C9-ADE7-448F-9373-7BA00022B1AE}" v="1021" dt="2019-12-29T19:00:00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412" autoAdjust="0"/>
  </p:normalViewPr>
  <p:slideViewPr>
    <p:cSldViewPr snapToGrid="0">
      <p:cViewPr varScale="1">
        <p:scale>
          <a:sx n="79" d="100"/>
          <a:sy n="79" d="100"/>
        </p:scale>
        <p:origin x="179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지영" userId="6a163bdcc1d28b62" providerId="LiveId" clId="{13F8D105-33A1-4E89-AD92-01C2DCA2CC23}"/>
    <pc:docChg chg="undo redo custSel addSld delSld modSld sldOrd addSection modSection">
      <pc:chgData name="김 지영" userId="6a163bdcc1d28b62" providerId="LiveId" clId="{13F8D105-33A1-4E89-AD92-01C2DCA2CC23}" dt="2019-12-30T03:44:39.038" v="17726" actId="2084"/>
      <pc:docMkLst>
        <pc:docMk/>
      </pc:docMkLst>
      <pc:sldChg chg="modNotesTx">
        <pc:chgData name="김 지영" userId="6a163bdcc1d28b62" providerId="LiveId" clId="{13F8D105-33A1-4E89-AD92-01C2DCA2CC23}" dt="2019-12-28T08:04:02.279" v="17684" actId="20577"/>
        <pc:sldMkLst>
          <pc:docMk/>
          <pc:sldMk cId="1656826495" sldId="256"/>
        </pc:sldMkLst>
      </pc:sldChg>
      <pc:sldChg chg="modNotesTx">
        <pc:chgData name="김 지영" userId="6a163bdcc1d28b62" providerId="LiveId" clId="{13F8D105-33A1-4E89-AD92-01C2DCA2CC23}" dt="2019-12-28T06:14:37.742" v="7722" actId="20577"/>
        <pc:sldMkLst>
          <pc:docMk/>
          <pc:sldMk cId="1899973832" sldId="257"/>
        </pc:sldMkLst>
      </pc:sldChg>
      <pc:sldChg chg="modSp add">
        <pc:chgData name="김 지영" userId="6a163bdcc1d28b62" providerId="LiveId" clId="{13F8D105-33A1-4E89-AD92-01C2DCA2CC23}" dt="2019-12-18T07:01:08.533" v="658" actId="1076"/>
        <pc:sldMkLst>
          <pc:docMk/>
          <pc:sldMk cId="1056329398" sldId="263"/>
        </pc:sldMkLst>
        <pc:spChg chg="mod">
          <ac:chgData name="김 지영" userId="6a163bdcc1d28b62" providerId="LiveId" clId="{13F8D105-33A1-4E89-AD92-01C2DCA2CC23}" dt="2019-12-18T07:01:08.533" v="658" actId="1076"/>
          <ac:spMkLst>
            <pc:docMk/>
            <pc:sldMk cId="1056329398" sldId="263"/>
            <ac:spMk id="6" creationId="{0C302BEF-5B9F-4A92-BD32-E2390D04D839}"/>
          </ac:spMkLst>
        </pc:spChg>
      </pc:sldChg>
      <pc:sldChg chg="add del">
        <pc:chgData name="김 지영" userId="6a163bdcc1d28b62" providerId="LiveId" clId="{13F8D105-33A1-4E89-AD92-01C2DCA2CC23}" dt="2019-12-18T10:11:37.306" v="2285" actId="47"/>
        <pc:sldMkLst>
          <pc:docMk/>
          <pc:sldMk cId="2870786700" sldId="264"/>
        </pc:sldMkLst>
      </pc:sldChg>
      <pc:sldChg chg="addSp delSp modSp modNotesTx">
        <pc:chgData name="김 지영" userId="6a163bdcc1d28b62" providerId="LiveId" clId="{13F8D105-33A1-4E89-AD92-01C2DCA2CC23}" dt="2019-12-28T06:17:44.933" v="8801" actId="20577"/>
        <pc:sldMkLst>
          <pc:docMk/>
          <pc:sldMk cId="1495890436" sldId="266"/>
        </pc:sldMkLst>
        <pc:spChg chg="add mod">
          <ac:chgData name="김 지영" userId="6a163bdcc1d28b62" providerId="LiveId" clId="{13F8D105-33A1-4E89-AD92-01C2DCA2CC23}" dt="2019-12-19T12:24:20.591" v="4424" actId="20577"/>
          <ac:spMkLst>
            <pc:docMk/>
            <pc:sldMk cId="1495890436" sldId="266"/>
            <ac:spMk id="7" creationId="{7E6799AA-F9E1-4C5B-A267-1D6F0F8C6F64}"/>
          </ac:spMkLst>
        </pc:spChg>
        <pc:spChg chg="mod topLvl">
          <ac:chgData name="김 지영" userId="6a163bdcc1d28b62" providerId="LiveId" clId="{13F8D105-33A1-4E89-AD92-01C2DCA2CC23}" dt="2019-12-19T13:30:10.025" v="5377" actId="1036"/>
          <ac:spMkLst>
            <pc:docMk/>
            <pc:sldMk cId="1495890436" sldId="266"/>
            <ac:spMk id="17" creationId="{315CC60E-CA6D-4128-968E-FA5A25BDB2A9}"/>
          </ac:spMkLst>
        </pc:spChg>
        <pc:spChg chg="mod topLvl">
          <ac:chgData name="김 지영" userId="6a163bdcc1d28b62" providerId="LiveId" clId="{13F8D105-33A1-4E89-AD92-01C2DCA2CC23}" dt="2019-12-19T13:42:58.663" v="6770" actId="20577"/>
          <ac:spMkLst>
            <pc:docMk/>
            <pc:sldMk cId="1495890436" sldId="266"/>
            <ac:spMk id="22" creationId="{5B44E3BB-6692-4CE4-A0D8-D19947284F99}"/>
          </ac:spMkLst>
        </pc:spChg>
        <pc:spChg chg="mod">
          <ac:chgData name="김 지영" userId="6a163bdcc1d28b62" providerId="LiveId" clId="{13F8D105-33A1-4E89-AD92-01C2DCA2CC23}" dt="2019-12-19T13:23:56.801" v="5261" actId="554"/>
          <ac:spMkLst>
            <pc:docMk/>
            <pc:sldMk cId="1495890436" sldId="266"/>
            <ac:spMk id="23" creationId="{62412974-4499-4796-AB91-3E549302130C}"/>
          </ac:spMkLst>
        </pc:spChg>
        <pc:spChg chg="mod topLvl">
          <ac:chgData name="김 지영" userId="6a163bdcc1d28b62" providerId="LiveId" clId="{13F8D105-33A1-4E89-AD92-01C2DCA2CC23}" dt="2019-12-19T13:14:03.269" v="5253" actId="465"/>
          <ac:spMkLst>
            <pc:docMk/>
            <pc:sldMk cId="1495890436" sldId="266"/>
            <ac:spMk id="27" creationId="{6C3BCF95-FF29-475F-94EF-07CCD10B0DF5}"/>
          </ac:spMkLst>
        </pc:spChg>
        <pc:spChg chg="mod">
          <ac:chgData name="김 지영" userId="6a163bdcc1d28b62" providerId="LiveId" clId="{13F8D105-33A1-4E89-AD92-01C2DCA2CC23}" dt="2019-12-19T12:32:45.461" v="4600" actId="20577"/>
          <ac:spMkLst>
            <pc:docMk/>
            <pc:sldMk cId="1495890436" sldId="266"/>
            <ac:spMk id="30" creationId="{4AC242C7-953F-4E64-80EF-F93D8D2FF212}"/>
          </ac:spMkLst>
        </pc:spChg>
        <pc:spChg chg="mod">
          <ac:chgData name="김 지영" userId="6a163bdcc1d28b62" providerId="LiveId" clId="{13F8D105-33A1-4E89-AD92-01C2DCA2CC23}" dt="2019-12-19T12:57:31.549" v="4922" actId="20577"/>
          <ac:spMkLst>
            <pc:docMk/>
            <pc:sldMk cId="1495890436" sldId="266"/>
            <ac:spMk id="32" creationId="{81F88A50-C4C3-4862-AE07-CDDA82074F6F}"/>
          </ac:spMkLst>
        </pc:spChg>
        <pc:spChg chg="mod topLvl">
          <ac:chgData name="김 지영" userId="6a163bdcc1d28b62" providerId="LiveId" clId="{13F8D105-33A1-4E89-AD92-01C2DCA2CC23}" dt="2019-12-19T13:30:10.025" v="5377" actId="1036"/>
          <ac:spMkLst>
            <pc:docMk/>
            <pc:sldMk cId="1495890436" sldId="266"/>
            <ac:spMk id="34" creationId="{09FD2139-A788-4218-915C-0668707AAA54}"/>
          </ac:spMkLst>
        </pc:spChg>
        <pc:spChg chg="add del mod">
          <ac:chgData name="김 지영" userId="6a163bdcc1d28b62" providerId="LiveId" clId="{13F8D105-33A1-4E89-AD92-01C2DCA2CC23}" dt="2019-12-19T13:07:39.925" v="4964" actId="478"/>
          <ac:spMkLst>
            <pc:docMk/>
            <pc:sldMk cId="1495890436" sldId="266"/>
            <ac:spMk id="37" creationId="{81FE5A31-FE61-45D0-9880-F0DD377EDD9D}"/>
          </ac:spMkLst>
        </pc:spChg>
        <pc:spChg chg="add del mod">
          <ac:chgData name="김 지영" userId="6a163bdcc1d28b62" providerId="LiveId" clId="{13F8D105-33A1-4E89-AD92-01C2DCA2CC23}" dt="2019-12-19T13:12:41.962" v="5240" actId="478"/>
          <ac:spMkLst>
            <pc:docMk/>
            <pc:sldMk cId="1495890436" sldId="266"/>
            <ac:spMk id="38" creationId="{D5EAA462-3111-4FC8-AD48-834FFFEC4F67}"/>
          </ac:spMkLst>
        </pc:spChg>
        <pc:spChg chg="add del mod">
          <ac:chgData name="김 지영" userId="6a163bdcc1d28b62" providerId="LiveId" clId="{13F8D105-33A1-4E89-AD92-01C2DCA2CC23}" dt="2019-12-19T13:12:15.816" v="5233" actId="478"/>
          <ac:spMkLst>
            <pc:docMk/>
            <pc:sldMk cId="1495890436" sldId="266"/>
            <ac:spMk id="39" creationId="{ACA315FD-3B84-408C-BEEA-5714D0FC4883}"/>
          </ac:spMkLst>
        </pc:spChg>
        <pc:spChg chg="add del mod">
          <ac:chgData name="김 지영" userId="6a163bdcc1d28b62" providerId="LiveId" clId="{13F8D105-33A1-4E89-AD92-01C2DCA2CC23}" dt="2019-12-19T13:12:53.065" v="5241" actId="478"/>
          <ac:spMkLst>
            <pc:docMk/>
            <pc:sldMk cId="1495890436" sldId="266"/>
            <ac:spMk id="40" creationId="{031A06C6-A787-406B-93CF-99746C2136F0}"/>
          </ac:spMkLst>
        </pc:spChg>
        <pc:spChg chg="add mod ord">
          <ac:chgData name="김 지영" userId="6a163bdcc1d28b62" providerId="LiveId" clId="{13F8D105-33A1-4E89-AD92-01C2DCA2CC23}" dt="2019-12-19T13:14:06.865" v="5254" actId="1076"/>
          <ac:spMkLst>
            <pc:docMk/>
            <pc:sldMk cId="1495890436" sldId="266"/>
            <ac:spMk id="41" creationId="{CA6AFE1E-DF5E-4CEF-A57C-BA87CFB20170}"/>
          </ac:spMkLst>
        </pc:spChg>
        <pc:spChg chg="add mod ord">
          <ac:chgData name="김 지영" userId="6a163bdcc1d28b62" providerId="LiveId" clId="{13F8D105-33A1-4E89-AD92-01C2DCA2CC23}" dt="2019-12-19T13:30:10.025" v="5377" actId="1036"/>
          <ac:spMkLst>
            <pc:docMk/>
            <pc:sldMk cId="1495890436" sldId="266"/>
            <ac:spMk id="42" creationId="{B9265FB0-6EA6-42D8-A9D0-A88B88334AA4}"/>
          </ac:spMkLst>
        </pc:spChg>
        <pc:spChg chg="mod">
          <ac:chgData name="김 지영" userId="6a163bdcc1d28b62" providerId="LiveId" clId="{13F8D105-33A1-4E89-AD92-01C2DCA2CC23}" dt="2019-12-19T13:23:56.801" v="5261" actId="554"/>
          <ac:spMkLst>
            <pc:docMk/>
            <pc:sldMk cId="1495890436" sldId="266"/>
            <ac:spMk id="44" creationId="{C3A6A099-8375-4EA5-93FE-8A0D6D5CA1AC}"/>
          </ac:spMkLst>
        </pc:spChg>
        <pc:spChg chg="add mod">
          <ac:chgData name="김 지영" userId="6a163bdcc1d28b62" providerId="LiveId" clId="{13F8D105-33A1-4E89-AD92-01C2DCA2CC23}" dt="2019-12-19T13:30:00.319" v="5349"/>
          <ac:spMkLst>
            <pc:docMk/>
            <pc:sldMk cId="1495890436" sldId="266"/>
            <ac:spMk id="45" creationId="{58F82769-E9E7-4B3E-8F48-F2CA8DBC315F}"/>
          </ac:spMkLst>
        </pc:spChg>
        <pc:grpChg chg="del mod">
          <ac:chgData name="김 지영" userId="6a163bdcc1d28b62" providerId="LiveId" clId="{13F8D105-33A1-4E89-AD92-01C2DCA2CC23}" dt="2019-12-19T13:13:19.463" v="5250" actId="478"/>
          <ac:grpSpMkLst>
            <pc:docMk/>
            <pc:sldMk cId="1495890436" sldId="266"/>
            <ac:grpSpMk id="4" creationId="{88601A56-70DD-45CE-889F-8D2ADA337D6D}"/>
          </ac:grpSpMkLst>
        </pc:grpChg>
        <pc:grpChg chg="del mod">
          <ac:chgData name="김 지영" userId="6a163bdcc1d28b62" providerId="LiveId" clId="{13F8D105-33A1-4E89-AD92-01C2DCA2CC23}" dt="2019-12-19T13:12:11.531" v="5231" actId="478"/>
          <ac:grpSpMkLst>
            <pc:docMk/>
            <pc:sldMk cId="1495890436" sldId="266"/>
            <ac:grpSpMk id="6" creationId="{5F7435B7-FF56-454F-B84B-CB155455C88A}"/>
          </ac:grpSpMkLst>
        </pc:grpChg>
        <pc:grpChg chg="del mod">
          <ac:chgData name="김 지영" userId="6a163bdcc1d28b62" providerId="LiveId" clId="{13F8D105-33A1-4E89-AD92-01C2DCA2CC23}" dt="2019-12-19T13:07:17.878" v="4962" actId="478"/>
          <ac:grpSpMkLst>
            <pc:docMk/>
            <pc:sldMk cId="1495890436" sldId="266"/>
            <ac:grpSpMk id="26" creationId="{DF7F5AB7-E7E9-45F7-AAA6-C75AF4A80F65}"/>
          </ac:grpSpMkLst>
        </pc:grpChg>
        <pc:grpChg chg="add del mod">
          <ac:chgData name="김 지영" userId="6a163bdcc1d28b62" providerId="LiveId" clId="{13F8D105-33A1-4E89-AD92-01C2DCA2CC23}" dt="2019-12-19T12:32:49.513" v="4601" actId="478"/>
          <ac:grpSpMkLst>
            <pc:docMk/>
            <pc:sldMk cId="1495890436" sldId="266"/>
            <ac:grpSpMk id="29" creationId="{338796CB-784A-4786-986D-54BF3EA56EEA}"/>
          </ac:grpSpMkLst>
        </pc:grpChg>
        <pc:grpChg chg="add del mod">
          <ac:chgData name="김 지영" userId="6a163bdcc1d28b62" providerId="LiveId" clId="{13F8D105-33A1-4E89-AD92-01C2DCA2CC23}" dt="2019-12-19T13:13:22.888" v="5251" actId="478"/>
          <ac:grpSpMkLst>
            <pc:docMk/>
            <pc:sldMk cId="1495890436" sldId="266"/>
            <ac:grpSpMk id="33" creationId="{03A8ED0D-B883-4A34-9338-B8D0EA93B96F}"/>
          </ac:grpSpMkLst>
        </pc:grpChg>
        <pc:picChg chg="del topLvl">
          <ac:chgData name="김 지영" userId="6a163bdcc1d28b62" providerId="LiveId" clId="{13F8D105-33A1-4E89-AD92-01C2DCA2CC23}" dt="2019-12-19T13:13:19.463" v="5250" actId="478"/>
          <ac:picMkLst>
            <pc:docMk/>
            <pc:sldMk cId="1495890436" sldId="266"/>
            <ac:picMk id="18" creationId="{3A291B5A-B284-4039-989F-8BA731C4BA12}"/>
          </ac:picMkLst>
        </pc:picChg>
        <pc:picChg chg="del topLvl">
          <ac:chgData name="김 지영" userId="6a163bdcc1d28b62" providerId="LiveId" clId="{13F8D105-33A1-4E89-AD92-01C2DCA2CC23}" dt="2019-12-19T13:12:11.531" v="5231" actId="478"/>
          <ac:picMkLst>
            <pc:docMk/>
            <pc:sldMk cId="1495890436" sldId="266"/>
            <ac:picMk id="21" creationId="{F5A48DB3-8DE9-4E5C-A5B1-F03BF2809DC1}"/>
          </ac:picMkLst>
        </pc:picChg>
        <pc:picChg chg="del mod topLvl">
          <ac:chgData name="김 지영" userId="6a163bdcc1d28b62" providerId="LiveId" clId="{13F8D105-33A1-4E89-AD92-01C2DCA2CC23}" dt="2019-12-19T13:07:17.878" v="4962" actId="478"/>
          <ac:picMkLst>
            <pc:docMk/>
            <pc:sldMk cId="1495890436" sldId="266"/>
            <ac:picMk id="28" creationId="{3FDF52BE-3030-4AE5-B60C-5B3CD42046C9}"/>
          </ac:picMkLst>
        </pc:picChg>
        <pc:picChg chg="del topLvl">
          <ac:chgData name="김 지영" userId="6a163bdcc1d28b62" providerId="LiveId" clId="{13F8D105-33A1-4E89-AD92-01C2DCA2CC23}" dt="2019-12-19T13:13:22.888" v="5251" actId="478"/>
          <ac:picMkLst>
            <pc:docMk/>
            <pc:sldMk cId="1495890436" sldId="266"/>
            <ac:picMk id="35" creationId="{CBE7DB1F-35B7-418F-B7C3-4F309D604448}"/>
          </ac:picMkLst>
        </pc:picChg>
        <pc:cxnChg chg="add mod">
          <ac:chgData name="김 지영" userId="6a163bdcc1d28b62" providerId="LiveId" clId="{13F8D105-33A1-4E89-AD92-01C2DCA2CC23}" dt="2019-12-19T13:06:41.335" v="4953" actId="14100"/>
          <ac:cxnSpMkLst>
            <pc:docMk/>
            <pc:sldMk cId="1495890436" sldId="266"/>
            <ac:cxnSpMk id="25" creationId="{D9A0EA78-82F2-4479-8720-86AC77599471}"/>
          </ac:cxnSpMkLst>
        </pc:cxnChg>
        <pc:cxnChg chg="add mod">
          <ac:chgData name="김 지영" userId="6a163bdcc1d28b62" providerId="LiveId" clId="{13F8D105-33A1-4E89-AD92-01C2DCA2CC23}" dt="2019-12-19T13:30:00.319" v="5349"/>
          <ac:cxnSpMkLst>
            <pc:docMk/>
            <pc:sldMk cId="1495890436" sldId="266"/>
            <ac:cxnSpMk id="46" creationId="{7D614562-9CFE-4356-BF80-E17F71AF5B5A}"/>
          </ac:cxnSpMkLst>
        </pc:cxnChg>
      </pc:sldChg>
      <pc:sldChg chg="addSp modSp ord modNotesTx">
        <pc:chgData name="김 지영" userId="6a163bdcc1d28b62" providerId="LiveId" clId="{13F8D105-33A1-4E89-AD92-01C2DCA2CC23}" dt="2019-12-28T06:35:22.880" v="10032" actId="20577"/>
        <pc:sldMkLst>
          <pc:docMk/>
          <pc:sldMk cId="2426347039" sldId="267"/>
        </pc:sldMkLst>
        <pc:spChg chg="add mod">
          <ac:chgData name="김 지영" userId="6a163bdcc1d28b62" providerId="LiveId" clId="{13F8D105-33A1-4E89-AD92-01C2DCA2CC23}" dt="2019-12-19T12:46:14.546" v="4847" actId="11529"/>
          <ac:spMkLst>
            <pc:docMk/>
            <pc:sldMk cId="2426347039" sldId="267"/>
            <ac:spMk id="6" creationId="{AB69034E-F544-4AB5-9DFD-53455A27F11F}"/>
          </ac:spMkLst>
        </pc:spChg>
        <pc:spChg chg="mod">
          <ac:chgData name="김 지영" userId="6a163bdcc1d28b62" providerId="LiveId" clId="{13F8D105-33A1-4E89-AD92-01C2DCA2CC23}" dt="2019-12-19T13:44:30.601" v="6778" actId="20577"/>
          <ac:spMkLst>
            <pc:docMk/>
            <pc:sldMk cId="2426347039" sldId="267"/>
            <ac:spMk id="23" creationId="{22AC151C-8074-4566-8CA4-46386353150A}"/>
          </ac:spMkLst>
        </pc:spChg>
      </pc:sldChg>
      <pc:sldChg chg="modNotesTx">
        <pc:chgData name="김 지영" userId="6a163bdcc1d28b62" providerId="LiveId" clId="{13F8D105-33A1-4E89-AD92-01C2DCA2CC23}" dt="2019-12-28T06:15:28.086" v="8063" actId="20577"/>
        <pc:sldMkLst>
          <pc:docMk/>
          <pc:sldMk cId="145923694" sldId="268"/>
        </pc:sldMkLst>
      </pc:sldChg>
      <pc:sldChg chg="modSp">
        <pc:chgData name="김 지영" userId="6a163bdcc1d28b62" providerId="LiveId" clId="{13F8D105-33A1-4E89-AD92-01C2DCA2CC23}" dt="2019-12-06T04:26:23.051" v="599" actId="20577"/>
        <pc:sldMkLst>
          <pc:docMk/>
          <pc:sldMk cId="568175719" sldId="269"/>
        </pc:sldMkLst>
        <pc:spChg chg="mod">
          <ac:chgData name="김 지영" userId="6a163bdcc1d28b62" providerId="LiveId" clId="{13F8D105-33A1-4E89-AD92-01C2DCA2CC23}" dt="2019-12-05T09:02:35.918" v="457" actId="20577"/>
          <ac:spMkLst>
            <pc:docMk/>
            <pc:sldMk cId="568175719" sldId="269"/>
            <ac:spMk id="9" creationId="{1FD7EED3-7952-42BE-BEF6-4FECB5A4145E}"/>
          </ac:spMkLst>
        </pc:spChg>
        <pc:spChg chg="mod">
          <ac:chgData name="김 지영" userId="6a163bdcc1d28b62" providerId="LiveId" clId="{13F8D105-33A1-4E89-AD92-01C2DCA2CC23}" dt="2019-12-06T04:26:23.051" v="599" actId="20577"/>
          <ac:spMkLst>
            <pc:docMk/>
            <pc:sldMk cId="568175719" sldId="269"/>
            <ac:spMk id="22" creationId="{33BCA868-0B9D-4031-8378-CB7FDC5523E3}"/>
          </ac:spMkLst>
        </pc:spChg>
      </pc:sldChg>
      <pc:sldChg chg="modNotesTx">
        <pc:chgData name="김 지영" userId="6a163bdcc1d28b62" providerId="LiveId" clId="{13F8D105-33A1-4E89-AD92-01C2DCA2CC23}" dt="2019-12-28T06:15:06.771" v="7921" actId="20577"/>
        <pc:sldMkLst>
          <pc:docMk/>
          <pc:sldMk cId="4284124898" sldId="270"/>
        </pc:sldMkLst>
      </pc:sldChg>
      <pc:sldChg chg="modSp">
        <pc:chgData name="김 지영" userId="6a163bdcc1d28b62" providerId="LiveId" clId="{13F8D105-33A1-4E89-AD92-01C2DCA2CC23}" dt="2019-12-18T10:07:15.916" v="2104" actId="1076"/>
        <pc:sldMkLst>
          <pc:docMk/>
          <pc:sldMk cId="3280960365" sldId="271"/>
        </pc:sldMkLst>
        <pc:spChg chg="mod">
          <ac:chgData name="김 지영" userId="6a163bdcc1d28b62" providerId="LiveId" clId="{13F8D105-33A1-4E89-AD92-01C2DCA2CC23}" dt="2019-12-18T10:07:15.916" v="2104" actId="1076"/>
          <ac:spMkLst>
            <pc:docMk/>
            <pc:sldMk cId="3280960365" sldId="271"/>
            <ac:spMk id="8" creationId="{F75F18C2-77DC-47D2-92E9-C5C2AE941703}"/>
          </ac:spMkLst>
        </pc:spChg>
        <pc:spChg chg="mod">
          <ac:chgData name="김 지영" userId="6a163bdcc1d28b62" providerId="LiveId" clId="{13F8D105-33A1-4E89-AD92-01C2DCA2CC23}" dt="2019-12-18T10:07:15.916" v="2104" actId="1076"/>
          <ac:spMkLst>
            <pc:docMk/>
            <pc:sldMk cId="3280960365" sldId="271"/>
            <ac:spMk id="9" creationId="{1FD7EED3-7952-42BE-BEF6-4FECB5A4145E}"/>
          </ac:spMkLst>
        </pc:spChg>
        <pc:spChg chg="mod">
          <ac:chgData name="김 지영" userId="6a163bdcc1d28b62" providerId="LiveId" clId="{13F8D105-33A1-4E89-AD92-01C2DCA2CC23}" dt="2019-12-18T10:07:15.916" v="2104" actId="1076"/>
          <ac:spMkLst>
            <pc:docMk/>
            <pc:sldMk cId="3280960365" sldId="271"/>
            <ac:spMk id="23" creationId="{DAA60957-F61D-4582-9316-1F368121EB0A}"/>
          </ac:spMkLst>
        </pc:spChg>
        <pc:spChg chg="mod">
          <ac:chgData name="김 지영" userId="6a163bdcc1d28b62" providerId="LiveId" clId="{13F8D105-33A1-4E89-AD92-01C2DCA2CC23}" dt="2019-12-18T10:07:15.916" v="2104" actId="1076"/>
          <ac:spMkLst>
            <pc:docMk/>
            <pc:sldMk cId="3280960365" sldId="271"/>
            <ac:spMk id="25" creationId="{445170B6-F670-4E45-9C3A-22768DBD52F8}"/>
          </ac:spMkLst>
        </pc:spChg>
      </pc:sldChg>
      <pc:sldChg chg="modSp modNotesTx">
        <pc:chgData name="김 지영" userId="6a163bdcc1d28b62" providerId="LiveId" clId="{13F8D105-33A1-4E89-AD92-01C2DCA2CC23}" dt="2019-12-30T03:44:39.038" v="17726" actId="2084"/>
        <pc:sldMkLst>
          <pc:docMk/>
          <pc:sldMk cId="3136534378" sldId="274"/>
        </pc:sldMkLst>
        <pc:graphicFrameChg chg="mod modGraphic">
          <ac:chgData name="김 지영" userId="6a163bdcc1d28b62" providerId="LiveId" clId="{13F8D105-33A1-4E89-AD92-01C2DCA2CC23}" dt="2019-12-30T03:44:39.038" v="17726" actId="2084"/>
          <ac:graphicFrameMkLst>
            <pc:docMk/>
            <pc:sldMk cId="3136534378" sldId="274"/>
            <ac:graphicFrameMk id="3" creationId="{F9EA8C82-2D0A-4DCC-B0A9-5C6435B9DFDE}"/>
          </ac:graphicFrameMkLst>
        </pc:graphicFrameChg>
      </pc:sldChg>
      <pc:sldChg chg="add">
        <pc:chgData name="김 지영" userId="6a163bdcc1d28b62" providerId="LiveId" clId="{13F8D105-33A1-4E89-AD92-01C2DCA2CC23}" dt="2019-12-18T07:13:08.257" v="901"/>
        <pc:sldMkLst>
          <pc:docMk/>
          <pc:sldMk cId="3381179468" sldId="277"/>
        </pc:sldMkLst>
      </pc:sldChg>
      <pc:sldChg chg="modSp">
        <pc:chgData name="김 지영" userId="6a163bdcc1d28b62" providerId="LiveId" clId="{13F8D105-33A1-4E89-AD92-01C2DCA2CC23}" dt="2019-12-10T07:09:16.834" v="633" actId="20577"/>
        <pc:sldMkLst>
          <pc:docMk/>
          <pc:sldMk cId="1300829929" sldId="278"/>
        </pc:sldMkLst>
        <pc:spChg chg="mod">
          <ac:chgData name="김 지영" userId="6a163bdcc1d28b62" providerId="LiveId" clId="{13F8D105-33A1-4E89-AD92-01C2DCA2CC23}" dt="2019-12-10T07:09:16.834" v="633" actId="20577"/>
          <ac:spMkLst>
            <pc:docMk/>
            <pc:sldMk cId="1300829929" sldId="278"/>
            <ac:spMk id="29" creationId="{1E81B4B6-A973-4F91-A7E4-F5C49F41C805}"/>
          </ac:spMkLst>
        </pc:spChg>
        <pc:spChg chg="mod">
          <ac:chgData name="김 지영" userId="6a163bdcc1d28b62" providerId="LiveId" clId="{13F8D105-33A1-4E89-AD92-01C2DCA2CC23}" dt="2019-12-10T07:08:55.922" v="616" actId="20577"/>
          <ac:spMkLst>
            <pc:docMk/>
            <pc:sldMk cId="1300829929" sldId="278"/>
            <ac:spMk id="48" creationId="{0D25271D-FF2F-476D-A303-1A32975F6BF5}"/>
          </ac:spMkLst>
        </pc:spChg>
        <pc:spChg chg="mod">
          <ac:chgData name="김 지영" userId="6a163bdcc1d28b62" providerId="LiveId" clId="{13F8D105-33A1-4E89-AD92-01C2DCA2CC23}" dt="2019-12-10T07:09:07.034" v="627" actId="20577"/>
          <ac:spMkLst>
            <pc:docMk/>
            <pc:sldMk cId="1300829929" sldId="278"/>
            <ac:spMk id="49" creationId="{5F53ED8D-AB6C-42E6-BD73-0BCE015AFCBB}"/>
          </ac:spMkLst>
        </pc:spChg>
        <pc:spChg chg="mod">
          <ac:chgData name="김 지영" userId="6a163bdcc1d28b62" providerId="LiveId" clId="{13F8D105-33A1-4E89-AD92-01C2DCA2CC23}" dt="2019-12-10T07:08:57.844" v="618" actId="20577"/>
          <ac:spMkLst>
            <pc:docMk/>
            <pc:sldMk cId="1300829929" sldId="278"/>
            <ac:spMk id="50" creationId="{F32B3AED-39C1-4001-8BC0-71EC02A722EE}"/>
          </ac:spMkLst>
        </pc:spChg>
      </pc:sldChg>
      <pc:sldChg chg="addSp modSp modNotesTx">
        <pc:chgData name="김 지영" userId="6a163bdcc1d28b62" providerId="LiveId" clId="{13F8D105-33A1-4E89-AD92-01C2DCA2CC23}" dt="2019-12-28T07:16:40.640" v="12684" actId="20577"/>
        <pc:sldMkLst>
          <pc:docMk/>
          <pc:sldMk cId="533914193" sldId="279"/>
        </pc:sldMkLst>
        <pc:spChg chg="add mod">
          <ac:chgData name="김 지영" userId="6a163bdcc1d28b62" providerId="LiveId" clId="{13F8D105-33A1-4E89-AD92-01C2DCA2CC23}" dt="2019-12-18T10:31:42.458" v="3118" actId="207"/>
          <ac:spMkLst>
            <pc:docMk/>
            <pc:sldMk cId="533914193" sldId="279"/>
            <ac:spMk id="8" creationId="{290B6F33-6682-4FC1-823B-5A5C0B5B7F0D}"/>
          </ac:spMkLst>
        </pc:spChg>
        <pc:spChg chg="mod">
          <ac:chgData name="김 지영" userId="6a163bdcc1d28b62" providerId="LiveId" clId="{13F8D105-33A1-4E89-AD92-01C2DCA2CC23}" dt="2019-12-19T12:35:11.039" v="4645" actId="20577"/>
          <ac:spMkLst>
            <pc:docMk/>
            <pc:sldMk cId="533914193" sldId="279"/>
            <ac:spMk id="20" creationId="{8FAAC94D-5825-45CC-808A-C8664992C9C4}"/>
          </ac:spMkLst>
        </pc:spChg>
        <pc:spChg chg="add mod">
          <ac:chgData name="김 지영" userId="6a163bdcc1d28b62" providerId="LiveId" clId="{13F8D105-33A1-4E89-AD92-01C2DCA2CC23}" dt="2019-12-19T12:36:07.556" v="4776" actId="14100"/>
          <ac:spMkLst>
            <pc:docMk/>
            <pc:sldMk cId="533914193" sldId="279"/>
            <ac:spMk id="24" creationId="{7F0F2BB6-2B7A-42DA-87CB-404A8394F813}"/>
          </ac:spMkLst>
        </pc:spChg>
        <pc:grpChg chg="mod">
          <ac:chgData name="김 지영" userId="6a163bdcc1d28b62" providerId="LiveId" clId="{13F8D105-33A1-4E89-AD92-01C2DCA2CC23}" dt="2019-12-18T09:43:51.340" v="1794" actId="1076"/>
          <ac:grpSpMkLst>
            <pc:docMk/>
            <pc:sldMk cId="533914193" sldId="279"/>
            <ac:grpSpMk id="51" creationId="{D93EB692-7F1B-47B5-9B99-520E8CF35EE1}"/>
          </ac:grpSpMkLst>
        </pc:grpChg>
        <pc:picChg chg="mod">
          <ac:chgData name="김 지영" userId="6a163bdcc1d28b62" providerId="LiveId" clId="{13F8D105-33A1-4E89-AD92-01C2DCA2CC23}" dt="2019-12-19T12:37:19.396" v="4778" actId="14100"/>
          <ac:picMkLst>
            <pc:docMk/>
            <pc:sldMk cId="533914193" sldId="279"/>
            <ac:picMk id="4" creationId="{74AD2B8A-3C53-486C-8DB6-5D9BD21300E8}"/>
          </ac:picMkLst>
        </pc:picChg>
        <pc:cxnChg chg="mod">
          <ac:chgData name="김 지영" userId="6a163bdcc1d28b62" providerId="LiveId" clId="{13F8D105-33A1-4E89-AD92-01C2DCA2CC23}" dt="2019-12-05T08:59:12.866" v="408" actId="1037"/>
          <ac:cxnSpMkLst>
            <pc:docMk/>
            <pc:sldMk cId="533914193" sldId="279"/>
            <ac:cxnSpMk id="19" creationId="{CCB3AC37-6BB4-496E-8FF3-1CEA4AA950AD}"/>
          </ac:cxnSpMkLst>
        </pc:cxnChg>
      </pc:sldChg>
      <pc:sldChg chg="addSp delSp modSp ord">
        <pc:chgData name="김 지영" userId="6a163bdcc1d28b62" providerId="LiveId" clId="{13F8D105-33A1-4E89-AD92-01C2DCA2CC23}" dt="2019-12-19T14:08:11.310" v="7270"/>
        <pc:sldMkLst>
          <pc:docMk/>
          <pc:sldMk cId="3363809724" sldId="280"/>
        </pc:sldMkLst>
        <pc:spChg chg="mod">
          <ac:chgData name="김 지영" userId="6a163bdcc1d28b62" providerId="LiveId" clId="{13F8D105-33A1-4E89-AD92-01C2DCA2CC23}" dt="2019-12-05T08:16:45.793" v="6" actId="14100"/>
          <ac:spMkLst>
            <pc:docMk/>
            <pc:sldMk cId="3363809724" sldId="280"/>
            <ac:spMk id="21" creationId="{D925C225-6B30-469E-A974-B435BF71DA4E}"/>
          </ac:spMkLst>
        </pc:spChg>
        <pc:spChg chg="mod">
          <ac:chgData name="김 지영" userId="6a163bdcc1d28b62" providerId="LiveId" clId="{13F8D105-33A1-4E89-AD92-01C2DCA2CC23}" dt="2019-12-05T08:16:50.218" v="7" actId="1076"/>
          <ac:spMkLst>
            <pc:docMk/>
            <pc:sldMk cId="3363809724" sldId="280"/>
            <ac:spMk id="22" creationId="{689736EB-328C-453E-B06A-9A1DDC8155A3}"/>
          </ac:spMkLst>
        </pc:spChg>
        <pc:spChg chg="mod">
          <ac:chgData name="김 지영" userId="6a163bdcc1d28b62" providerId="LiveId" clId="{13F8D105-33A1-4E89-AD92-01C2DCA2CC23}" dt="2019-12-05T08:18:58.580" v="39" actId="1076"/>
          <ac:spMkLst>
            <pc:docMk/>
            <pc:sldMk cId="3363809724" sldId="280"/>
            <ac:spMk id="31" creationId="{9A00BECE-DD3A-4BA2-8871-64A3E617368A}"/>
          </ac:spMkLst>
        </pc:spChg>
        <pc:spChg chg="mod">
          <ac:chgData name="김 지영" userId="6a163bdcc1d28b62" providerId="LiveId" clId="{13F8D105-33A1-4E89-AD92-01C2DCA2CC23}" dt="2019-12-05T08:18:58.580" v="39" actId="1076"/>
          <ac:spMkLst>
            <pc:docMk/>
            <pc:sldMk cId="3363809724" sldId="280"/>
            <ac:spMk id="32" creationId="{AD3A1998-00E5-411E-8E7F-3B4986C88A41}"/>
          </ac:spMkLst>
        </pc:spChg>
        <pc:spChg chg="mod">
          <ac:chgData name="김 지영" userId="6a163bdcc1d28b62" providerId="LiveId" clId="{13F8D105-33A1-4E89-AD92-01C2DCA2CC23}" dt="2019-12-19T12:25:36.061" v="4477" actId="20577"/>
          <ac:spMkLst>
            <pc:docMk/>
            <pc:sldMk cId="3363809724" sldId="280"/>
            <ac:spMk id="34" creationId="{D1EAA282-308D-4A3F-9FDF-BBD40F1C55B6}"/>
          </ac:spMkLst>
        </pc:spChg>
        <pc:spChg chg="del">
          <ac:chgData name="김 지영" userId="6a163bdcc1d28b62" providerId="LiveId" clId="{13F8D105-33A1-4E89-AD92-01C2DCA2CC23}" dt="2019-12-05T08:18:13.743" v="18" actId="478"/>
          <ac:spMkLst>
            <pc:docMk/>
            <pc:sldMk cId="3363809724" sldId="280"/>
            <ac:spMk id="35" creationId="{D10AB31B-0EA1-483F-9A05-01F566D86672}"/>
          </ac:spMkLst>
        </pc:spChg>
        <pc:spChg chg="del topLvl">
          <ac:chgData name="김 지영" userId="6a163bdcc1d28b62" providerId="LiveId" clId="{13F8D105-33A1-4E89-AD92-01C2DCA2CC23}" dt="2019-12-05T08:18:20.539" v="20" actId="478"/>
          <ac:spMkLst>
            <pc:docMk/>
            <pc:sldMk cId="3363809724" sldId="280"/>
            <ac:spMk id="36" creationId="{7472B047-CB35-4580-9911-8D7C598908CE}"/>
          </ac:spMkLst>
        </pc:spChg>
        <pc:spChg chg="mod topLvl">
          <ac:chgData name="김 지영" userId="6a163bdcc1d28b62" providerId="LiveId" clId="{13F8D105-33A1-4E89-AD92-01C2DCA2CC23}" dt="2019-12-05T08:18:48.786" v="36" actId="403"/>
          <ac:spMkLst>
            <pc:docMk/>
            <pc:sldMk cId="3363809724" sldId="280"/>
            <ac:spMk id="37" creationId="{032163EF-B30C-4AFD-A6E6-57AB96AF3DF5}"/>
          </ac:spMkLst>
        </pc:spChg>
        <pc:spChg chg="mod">
          <ac:chgData name="김 지영" userId="6a163bdcc1d28b62" providerId="LiveId" clId="{13F8D105-33A1-4E89-AD92-01C2DCA2CC23}" dt="2019-12-19T12:37:47.509" v="4781" actId="20577"/>
          <ac:spMkLst>
            <pc:docMk/>
            <pc:sldMk cId="3363809724" sldId="280"/>
            <ac:spMk id="38" creationId="{24741C88-51D5-4956-BE15-4B4836FC60B1}"/>
          </ac:spMkLst>
        </pc:spChg>
        <pc:spChg chg="del">
          <ac:chgData name="김 지영" userId="6a163bdcc1d28b62" providerId="LiveId" clId="{13F8D105-33A1-4E89-AD92-01C2DCA2CC23}" dt="2019-12-05T08:18:16.805" v="19" actId="478"/>
          <ac:spMkLst>
            <pc:docMk/>
            <pc:sldMk cId="3363809724" sldId="280"/>
            <ac:spMk id="38" creationId="{7F90EF47-8FF7-4BB6-87E8-203A33851F19}"/>
          </ac:spMkLst>
        </pc:spChg>
        <pc:spChg chg="mod">
          <ac:chgData name="김 지영" userId="6a163bdcc1d28b62" providerId="LiveId" clId="{13F8D105-33A1-4E89-AD92-01C2DCA2CC23}" dt="2019-12-19T12:37:58.150" v="4817" actId="20577"/>
          <ac:spMkLst>
            <pc:docMk/>
            <pc:sldMk cId="3363809724" sldId="280"/>
            <ac:spMk id="41" creationId="{BCE7A735-5B51-40A2-ABF5-C7E5A4675AB9}"/>
          </ac:spMkLst>
        </pc:spChg>
        <pc:spChg chg="add mod">
          <ac:chgData name="김 지영" userId="6a163bdcc1d28b62" providerId="LiveId" clId="{13F8D105-33A1-4E89-AD92-01C2DCA2CC23}" dt="2019-12-18T10:29:51.509" v="3116" actId="1076"/>
          <ac:spMkLst>
            <pc:docMk/>
            <pc:sldMk cId="3363809724" sldId="280"/>
            <ac:spMk id="58" creationId="{51464790-88B3-4249-A159-DA37B8BBFFBD}"/>
          </ac:spMkLst>
        </pc:spChg>
        <pc:spChg chg="add del mod">
          <ac:chgData name="김 지영" userId="6a163bdcc1d28b62" providerId="LiveId" clId="{13F8D105-33A1-4E89-AD92-01C2DCA2CC23}" dt="2019-12-18T10:55:29.377" v="3471" actId="478"/>
          <ac:spMkLst>
            <pc:docMk/>
            <pc:sldMk cId="3363809724" sldId="280"/>
            <ac:spMk id="59" creationId="{3AE825B1-B4EF-417A-A0E1-FE838D74A848}"/>
          </ac:spMkLst>
        </pc:spChg>
        <pc:grpChg chg="mod">
          <ac:chgData name="김 지영" userId="6a163bdcc1d28b62" providerId="LiveId" clId="{13F8D105-33A1-4E89-AD92-01C2DCA2CC23}" dt="2019-12-05T08:16:42.218" v="5" actId="1076"/>
          <ac:grpSpMkLst>
            <pc:docMk/>
            <pc:sldMk cId="3363809724" sldId="280"/>
            <ac:grpSpMk id="19" creationId="{D22FEA34-30B5-4870-981A-8A1E404FAA01}"/>
          </ac:grpSpMkLst>
        </pc:grpChg>
        <pc:grpChg chg="add del">
          <ac:chgData name="김 지영" userId="6a163bdcc1d28b62" providerId="LiveId" clId="{13F8D105-33A1-4E89-AD92-01C2DCA2CC23}" dt="2019-12-05T08:18:20.539" v="20" actId="478"/>
          <ac:grpSpMkLst>
            <pc:docMk/>
            <pc:sldMk cId="3363809724" sldId="280"/>
            <ac:grpSpMk id="34" creationId="{AC1E19A0-D645-4EDE-9A49-76B8BA10735A}"/>
          </ac:grpSpMkLst>
        </pc:grpChg>
        <pc:graphicFrameChg chg="mod modGraphic">
          <ac:chgData name="김 지영" userId="6a163bdcc1d28b62" providerId="LiveId" clId="{13F8D105-33A1-4E89-AD92-01C2DCA2CC23}" dt="2019-12-05T08:25:12.039" v="181" actId="20577"/>
          <ac:graphicFrameMkLst>
            <pc:docMk/>
            <pc:sldMk cId="3363809724" sldId="280"/>
            <ac:graphicFrameMk id="29" creationId="{B56674CA-3195-468E-B52F-566D8705FB85}"/>
          </ac:graphicFrameMkLst>
        </pc:graphicFrameChg>
        <pc:picChg chg="mod">
          <ac:chgData name="김 지영" userId="6a163bdcc1d28b62" providerId="LiveId" clId="{13F8D105-33A1-4E89-AD92-01C2DCA2CC23}" dt="2019-12-05T08:16:39.297" v="4" actId="14100"/>
          <ac:picMkLst>
            <pc:docMk/>
            <pc:sldMk cId="3363809724" sldId="280"/>
            <ac:picMk id="6" creationId="{978CD65E-5F0E-41AF-87D2-E7862AAD8195}"/>
          </ac:picMkLst>
        </pc:picChg>
        <pc:picChg chg="add mod">
          <ac:chgData name="김 지영" userId="6a163bdcc1d28b62" providerId="LiveId" clId="{13F8D105-33A1-4E89-AD92-01C2DCA2CC23}" dt="2019-12-05T08:17:42.760" v="15" actId="1076"/>
          <ac:picMkLst>
            <pc:docMk/>
            <pc:sldMk cId="3363809724" sldId="280"/>
            <ac:picMk id="7" creationId="{394A9EAA-89F3-4FC3-8EA0-9BADAF64792F}"/>
          </ac:picMkLst>
        </pc:picChg>
        <pc:picChg chg="mod">
          <ac:chgData name="김 지영" userId="6a163bdcc1d28b62" providerId="LiveId" clId="{13F8D105-33A1-4E89-AD92-01C2DCA2CC23}" dt="2019-12-19T12:38:14.006" v="4819" actId="1076"/>
          <ac:picMkLst>
            <pc:docMk/>
            <pc:sldMk cId="3363809724" sldId="280"/>
            <ac:picMk id="26" creationId="{3A3E112B-52E5-45DF-ADA2-AE0ECD60AD24}"/>
          </ac:picMkLst>
        </pc:picChg>
        <pc:picChg chg="mod">
          <ac:chgData name="김 지영" userId="6a163bdcc1d28b62" providerId="LiveId" clId="{13F8D105-33A1-4E89-AD92-01C2DCA2CC23}" dt="2019-12-05T08:18:53.379" v="37" actId="1076"/>
          <ac:picMkLst>
            <pc:docMk/>
            <pc:sldMk cId="3363809724" sldId="280"/>
            <ac:picMk id="30" creationId="{81FAEDC0-1F38-4625-A295-45EA9AFE724C}"/>
          </ac:picMkLst>
        </pc:picChg>
        <pc:picChg chg="mod">
          <ac:chgData name="김 지영" userId="6a163bdcc1d28b62" providerId="LiveId" clId="{13F8D105-33A1-4E89-AD92-01C2DCA2CC23}" dt="2019-12-05T08:19:00.908" v="40" actId="1076"/>
          <ac:picMkLst>
            <pc:docMk/>
            <pc:sldMk cId="3363809724" sldId="280"/>
            <ac:picMk id="33" creationId="{39730A4F-B5A0-4264-B989-7CDB6A1B7832}"/>
          </ac:picMkLst>
        </pc:picChg>
        <pc:picChg chg="mod">
          <ac:chgData name="김 지영" userId="6a163bdcc1d28b62" providerId="LiveId" clId="{13F8D105-33A1-4E89-AD92-01C2DCA2CC23}" dt="2019-12-19T12:38:14.006" v="4819" actId="1076"/>
          <ac:picMkLst>
            <pc:docMk/>
            <pc:sldMk cId="3363809724" sldId="280"/>
            <ac:picMk id="1026" creationId="{CC216E28-B331-4ACB-BC7A-9F50E336268B}"/>
          </ac:picMkLst>
        </pc:picChg>
        <pc:cxnChg chg="del">
          <ac:chgData name="김 지영" userId="6a163bdcc1d28b62" providerId="LiveId" clId="{13F8D105-33A1-4E89-AD92-01C2DCA2CC23}" dt="2019-12-05T08:16:33.986" v="2" actId="478"/>
          <ac:cxnSpMkLst>
            <pc:docMk/>
            <pc:sldMk cId="3363809724" sldId="280"/>
            <ac:cxnSpMk id="4" creationId="{8E183FD3-D337-41C6-8577-AA54F05DABF9}"/>
          </ac:cxnSpMkLst>
        </pc:cxnChg>
        <pc:cxnChg chg="add mod">
          <ac:chgData name="김 지영" userId="6a163bdcc1d28b62" providerId="LiveId" clId="{13F8D105-33A1-4E89-AD92-01C2DCA2CC23}" dt="2019-12-05T08:19:24.027" v="45" actId="1582"/>
          <ac:cxnSpMkLst>
            <pc:docMk/>
            <pc:sldMk cId="3363809724" sldId="280"/>
            <ac:cxnSpMk id="18" creationId="{C2AA1A90-1110-4DD5-BD43-297DE249700B}"/>
          </ac:cxnSpMkLst>
        </pc:cxnChg>
      </pc:sldChg>
      <pc:sldChg chg="add">
        <pc:chgData name="김 지영" userId="6a163bdcc1d28b62" providerId="LiveId" clId="{13F8D105-33A1-4E89-AD92-01C2DCA2CC23}" dt="2019-12-18T07:13:08.257" v="901"/>
        <pc:sldMkLst>
          <pc:docMk/>
          <pc:sldMk cId="3464899567" sldId="281"/>
        </pc:sldMkLst>
      </pc:sldChg>
      <pc:sldChg chg="add">
        <pc:chgData name="김 지영" userId="6a163bdcc1d28b62" providerId="LiveId" clId="{13F8D105-33A1-4E89-AD92-01C2DCA2CC23}" dt="2019-12-18T07:13:08.257" v="901"/>
        <pc:sldMkLst>
          <pc:docMk/>
          <pc:sldMk cId="1935733754" sldId="282"/>
        </pc:sldMkLst>
      </pc:sldChg>
      <pc:sldChg chg="modSp modNotesTx">
        <pc:chgData name="김 지영" userId="6a163bdcc1d28b62" providerId="LiveId" clId="{13F8D105-33A1-4E89-AD92-01C2DCA2CC23}" dt="2019-12-28T07:15:32.607" v="12358" actId="20577"/>
        <pc:sldMkLst>
          <pc:docMk/>
          <pc:sldMk cId="2665446894" sldId="285"/>
        </pc:sldMkLst>
        <pc:spChg chg="mod">
          <ac:chgData name="김 지영" userId="6a163bdcc1d28b62" providerId="LiveId" clId="{13F8D105-33A1-4E89-AD92-01C2DCA2CC23}" dt="2019-12-10T12:34:57.206" v="641" actId="2711"/>
          <ac:spMkLst>
            <pc:docMk/>
            <pc:sldMk cId="2665446894" sldId="285"/>
            <ac:spMk id="41" creationId="{52207BEB-9D34-4B13-A1BD-3F80FCEAE197}"/>
          </ac:spMkLst>
        </pc:spChg>
        <pc:spChg chg="mod">
          <ac:chgData name="김 지영" userId="6a163bdcc1d28b62" providerId="LiveId" clId="{13F8D105-33A1-4E89-AD92-01C2DCA2CC23}" dt="2019-12-19T14:04:05.006" v="7268" actId="20577"/>
          <ac:spMkLst>
            <pc:docMk/>
            <pc:sldMk cId="2665446894" sldId="285"/>
            <ac:spMk id="44" creationId="{0C9CA1F2-611B-4CF6-B150-1C971058BDD1}"/>
          </ac:spMkLst>
        </pc:spChg>
        <pc:spChg chg="mod">
          <ac:chgData name="김 지영" userId="6a163bdcc1d28b62" providerId="LiveId" clId="{13F8D105-33A1-4E89-AD92-01C2DCA2CC23}" dt="2019-12-10T12:34:33.016" v="637" actId="2711"/>
          <ac:spMkLst>
            <pc:docMk/>
            <pc:sldMk cId="2665446894" sldId="285"/>
            <ac:spMk id="46" creationId="{045ACF45-EA53-4AEB-9AD7-055A690E7C68}"/>
          </ac:spMkLst>
        </pc:spChg>
        <pc:spChg chg="mod">
          <ac:chgData name="김 지영" userId="6a163bdcc1d28b62" providerId="LiveId" clId="{13F8D105-33A1-4E89-AD92-01C2DCA2CC23}" dt="2019-12-10T12:34:52.386" v="640" actId="2711"/>
          <ac:spMkLst>
            <pc:docMk/>
            <pc:sldMk cId="2665446894" sldId="285"/>
            <ac:spMk id="48" creationId="{062955F0-59D5-46DA-80DA-EBA334D45953}"/>
          </ac:spMkLst>
        </pc:spChg>
        <pc:spChg chg="mod">
          <ac:chgData name="김 지영" userId="6a163bdcc1d28b62" providerId="LiveId" clId="{13F8D105-33A1-4E89-AD92-01C2DCA2CC23}" dt="2019-12-10T12:35:11.165" v="643" actId="2711"/>
          <ac:spMkLst>
            <pc:docMk/>
            <pc:sldMk cId="2665446894" sldId="285"/>
            <ac:spMk id="57" creationId="{4F1A8B2D-24FB-4411-831A-AE2A8C1AB835}"/>
          </ac:spMkLst>
        </pc:spChg>
        <pc:spChg chg="mod">
          <ac:chgData name="김 지영" userId="6a163bdcc1d28b62" providerId="LiveId" clId="{13F8D105-33A1-4E89-AD92-01C2DCA2CC23}" dt="2019-12-10T12:35:02.754" v="642" actId="2711"/>
          <ac:spMkLst>
            <pc:docMk/>
            <pc:sldMk cId="2665446894" sldId="285"/>
            <ac:spMk id="63" creationId="{17FC53B7-F3C5-40D7-99F4-9438A89C5CB0}"/>
          </ac:spMkLst>
        </pc:spChg>
        <pc:grpChg chg="mod">
          <ac:chgData name="김 지영" userId="6a163bdcc1d28b62" providerId="LiveId" clId="{13F8D105-33A1-4E89-AD92-01C2DCA2CC23}" dt="2019-12-10T12:35:24.278" v="644" actId="207"/>
          <ac:grpSpMkLst>
            <pc:docMk/>
            <pc:sldMk cId="2665446894" sldId="285"/>
            <ac:grpSpMk id="61" creationId="{129828EB-6102-404F-9E04-7E1E1FF265AC}"/>
          </ac:grpSpMkLst>
        </pc:grpChg>
      </pc:sldChg>
      <pc:sldChg chg="modSp ord modNotesTx">
        <pc:chgData name="김 지영" userId="6a163bdcc1d28b62" providerId="LiveId" clId="{13F8D105-33A1-4E89-AD92-01C2DCA2CC23}" dt="2019-12-28T07:22:26.816" v="13649" actId="20577"/>
        <pc:sldMkLst>
          <pc:docMk/>
          <pc:sldMk cId="2164400005" sldId="286"/>
        </pc:sldMkLst>
        <pc:spChg chg="mod">
          <ac:chgData name="김 지영" userId="6a163bdcc1d28b62" providerId="LiveId" clId="{13F8D105-33A1-4E89-AD92-01C2DCA2CC23}" dt="2019-12-05T08:56:40.855" v="384" actId="20577"/>
          <ac:spMkLst>
            <pc:docMk/>
            <pc:sldMk cId="2164400005" sldId="286"/>
            <ac:spMk id="9" creationId="{1FD7EED3-7952-42BE-BEF6-4FECB5A4145E}"/>
          </ac:spMkLst>
        </pc:spChg>
        <pc:spChg chg="mod">
          <ac:chgData name="김 지영" userId="6a163bdcc1d28b62" providerId="LiveId" clId="{13F8D105-33A1-4E89-AD92-01C2DCA2CC23}" dt="2019-12-05T08:56:17.121" v="375" actId="20577"/>
          <ac:spMkLst>
            <pc:docMk/>
            <pc:sldMk cId="2164400005" sldId="286"/>
            <ac:spMk id="17" creationId="{E7C859D9-D9CE-4A57-B8EC-9E015DDB6E7D}"/>
          </ac:spMkLst>
        </pc:spChg>
        <pc:spChg chg="mod">
          <ac:chgData name="김 지영" userId="6a163bdcc1d28b62" providerId="LiveId" clId="{13F8D105-33A1-4E89-AD92-01C2DCA2CC23}" dt="2019-12-05T08:28:32.693" v="194" actId="13926"/>
          <ac:spMkLst>
            <pc:docMk/>
            <pc:sldMk cId="2164400005" sldId="286"/>
            <ac:spMk id="19" creationId="{FCECFE86-7202-4786-94A9-50A1E04E7B0D}"/>
          </ac:spMkLst>
        </pc:spChg>
      </pc:sldChg>
      <pc:sldChg chg="delSp modSp modNotesTx">
        <pc:chgData name="김 지영" userId="6a163bdcc1d28b62" providerId="LiveId" clId="{13F8D105-33A1-4E89-AD92-01C2DCA2CC23}" dt="2019-12-28T07:14:30.811" v="12024" actId="20577"/>
        <pc:sldMkLst>
          <pc:docMk/>
          <pc:sldMk cId="3707544117" sldId="287"/>
        </pc:sldMkLst>
        <pc:spChg chg="mod">
          <ac:chgData name="김 지영" userId="6a163bdcc1d28b62" providerId="LiveId" clId="{13F8D105-33A1-4E89-AD92-01C2DCA2CC23}" dt="2019-12-05T08:37:39.545" v="248" actId="14100"/>
          <ac:spMkLst>
            <pc:docMk/>
            <pc:sldMk cId="3707544117" sldId="287"/>
            <ac:spMk id="4" creationId="{B088B86E-4B0F-4813-AD67-7DB5CDBDA9A4}"/>
          </ac:spMkLst>
        </pc:spChg>
        <pc:spChg chg="mod">
          <ac:chgData name="김 지영" userId="6a163bdcc1d28b62" providerId="LiveId" clId="{13F8D105-33A1-4E89-AD92-01C2DCA2CC23}" dt="2019-12-05T08:37:36.631" v="247" actId="14100"/>
          <ac:spMkLst>
            <pc:docMk/>
            <pc:sldMk cId="3707544117" sldId="287"/>
            <ac:spMk id="46" creationId="{D17F4C59-7731-41E2-BE8E-69F4EFF00E91}"/>
          </ac:spMkLst>
        </pc:spChg>
        <pc:spChg chg="del mod">
          <ac:chgData name="김 지영" userId="6a163bdcc1d28b62" providerId="LiveId" clId="{13F8D105-33A1-4E89-AD92-01C2DCA2CC23}" dt="2019-12-05T08:37:13.399" v="197" actId="478"/>
          <ac:spMkLst>
            <pc:docMk/>
            <pc:sldMk cId="3707544117" sldId="287"/>
            <ac:spMk id="68" creationId="{FEDB1E86-9AB3-4779-A52B-2E651F67CD9D}"/>
          </ac:spMkLst>
        </pc:spChg>
        <pc:spChg chg="del">
          <ac:chgData name="김 지영" userId="6a163bdcc1d28b62" providerId="LiveId" clId="{13F8D105-33A1-4E89-AD92-01C2DCA2CC23}" dt="2019-12-05T08:37:08.151" v="195" actId="478"/>
          <ac:spMkLst>
            <pc:docMk/>
            <pc:sldMk cId="3707544117" sldId="287"/>
            <ac:spMk id="72" creationId="{F85AF957-FFE5-4951-AC83-B61579EABB6F}"/>
          </ac:spMkLst>
        </pc:spChg>
        <pc:cxnChg chg="mod">
          <ac:chgData name="김 지영" userId="6a163bdcc1d28b62" providerId="LiveId" clId="{13F8D105-33A1-4E89-AD92-01C2DCA2CC23}" dt="2019-12-05T08:37:39.545" v="248" actId="14100"/>
          <ac:cxnSpMkLst>
            <pc:docMk/>
            <pc:sldMk cId="3707544117" sldId="287"/>
            <ac:cxnSpMk id="7" creationId="{9406ACB5-AE8A-4612-817F-2B43B2104B76}"/>
          </ac:cxnSpMkLst>
        </pc:cxnChg>
        <pc:cxnChg chg="mod">
          <ac:chgData name="김 지영" userId="6a163bdcc1d28b62" providerId="LiveId" clId="{13F8D105-33A1-4E89-AD92-01C2DCA2CC23}" dt="2019-12-05T08:37:36.631" v="247" actId="14100"/>
          <ac:cxnSpMkLst>
            <pc:docMk/>
            <pc:sldMk cId="3707544117" sldId="287"/>
            <ac:cxnSpMk id="49" creationId="{0D5E6064-331E-48F1-B151-69B7162B7FB9}"/>
          </ac:cxnSpMkLst>
        </pc:cxnChg>
      </pc:sldChg>
      <pc:sldChg chg="modSp modNotesTx">
        <pc:chgData name="김 지영" userId="6a163bdcc1d28b62" providerId="LiveId" clId="{13F8D105-33A1-4E89-AD92-01C2DCA2CC23}" dt="2019-12-28T07:22:49.123" v="13701" actId="20577"/>
        <pc:sldMkLst>
          <pc:docMk/>
          <pc:sldMk cId="894414821" sldId="288"/>
        </pc:sldMkLst>
        <pc:spChg chg="mod">
          <ac:chgData name="김 지영" userId="6a163bdcc1d28b62" providerId="LiveId" clId="{13F8D105-33A1-4E89-AD92-01C2DCA2CC23}" dt="2019-12-05T08:56:48.146" v="407" actId="20577"/>
          <ac:spMkLst>
            <pc:docMk/>
            <pc:sldMk cId="894414821" sldId="288"/>
            <ac:spMk id="9" creationId="{1FD7EED3-7952-42BE-BEF6-4FECB5A4145E}"/>
          </ac:spMkLst>
        </pc:spChg>
        <pc:spChg chg="mod">
          <ac:chgData name="김 지영" userId="6a163bdcc1d28b62" providerId="LiveId" clId="{13F8D105-33A1-4E89-AD92-01C2DCA2CC23}" dt="2019-12-05T08:43:30.471" v="318" actId="20577"/>
          <ac:spMkLst>
            <pc:docMk/>
            <pc:sldMk cId="894414821" sldId="288"/>
            <ac:spMk id="17" creationId="{E7C859D9-D9CE-4A57-B8EC-9E015DDB6E7D}"/>
          </ac:spMkLst>
        </pc:spChg>
        <pc:picChg chg="mod">
          <ac:chgData name="김 지영" userId="6a163bdcc1d28b62" providerId="LiveId" clId="{13F8D105-33A1-4E89-AD92-01C2DCA2CC23}" dt="2019-12-18T10:01:04.902" v="1958" actId="1076"/>
          <ac:picMkLst>
            <pc:docMk/>
            <pc:sldMk cId="894414821" sldId="288"/>
            <ac:picMk id="3" creationId="{B0060C0C-53E6-4552-927C-BD6E3A55EE97}"/>
          </ac:picMkLst>
        </pc:picChg>
      </pc:sldChg>
      <pc:sldChg chg="add">
        <pc:chgData name="김 지영" userId="6a163bdcc1d28b62" providerId="LiveId" clId="{13F8D105-33A1-4E89-AD92-01C2DCA2CC23}" dt="2019-12-18T07:13:08.257" v="901"/>
        <pc:sldMkLst>
          <pc:docMk/>
          <pc:sldMk cId="4085079718" sldId="289"/>
        </pc:sldMkLst>
      </pc:sldChg>
      <pc:sldChg chg="add">
        <pc:chgData name="김 지영" userId="6a163bdcc1d28b62" providerId="LiveId" clId="{13F8D105-33A1-4E89-AD92-01C2DCA2CC23}" dt="2019-12-18T07:13:08.257" v="901"/>
        <pc:sldMkLst>
          <pc:docMk/>
          <pc:sldMk cId="2897008965" sldId="290"/>
        </pc:sldMkLst>
      </pc:sldChg>
      <pc:sldChg chg="addSp delSp modSp add ord modNotesTx">
        <pc:chgData name="김 지영" userId="6a163bdcc1d28b62" providerId="LiveId" clId="{13F8D105-33A1-4E89-AD92-01C2DCA2CC23}" dt="2019-12-28T07:19:15.738" v="13166" actId="20577"/>
        <pc:sldMkLst>
          <pc:docMk/>
          <pc:sldMk cId="3075948241" sldId="291"/>
        </pc:sldMkLst>
        <pc:spChg chg="add mod">
          <ac:chgData name="김 지영" userId="6a163bdcc1d28b62" providerId="LiveId" clId="{13F8D105-33A1-4E89-AD92-01C2DCA2CC23}" dt="2019-12-06T04:26:40.553" v="606" actId="20577"/>
          <ac:spMkLst>
            <pc:docMk/>
            <pc:sldMk cId="3075948241" sldId="291"/>
            <ac:spMk id="3" creationId="{D46DFD35-D230-4729-BEFC-4031BDEEABE7}"/>
          </ac:spMkLst>
        </pc:spChg>
        <pc:spChg chg="add mod">
          <ac:chgData name="김 지영" userId="6a163bdcc1d28b62" providerId="LiveId" clId="{13F8D105-33A1-4E89-AD92-01C2DCA2CC23}" dt="2019-12-06T04:27:04.057" v="614" actId="2085"/>
          <ac:spMkLst>
            <pc:docMk/>
            <pc:sldMk cId="3075948241" sldId="291"/>
            <ac:spMk id="4" creationId="{B0416C6A-C9C1-49AB-9333-7FE8BDA64553}"/>
          </ac:spMkLst>
        </pc:spChg>
        <pc:spChg chg="mod">
          <ac:chgData name="김 지영" userId="6a163bdcc1d28b62" providerId="LiveId" clId="{13F8D105-33A1-4E89-AD92-01C2DCA2CC23}" dt="2019-12-05T09:03:20.595" v="486" actId="20577"/>
          <ac:spMkLst>
            <pc:docMk/>
            <pc:sldMk cId="3075948241" sldId="291"/>
            <ac:spMk id="9" creationId="{1FD7EED3-7952-42BE-BEF6-4FECB5A4145E}"/>
          </ac:spMkLst>
        </pc:spChg>
        <pc:spChg chg="del">
          <ac:chgData name="김 지영" userId="6a163bdcc1d28b62" providerId="LiveId" clId="{13F8D105-33A1-4E89-AD92-01C2DCA2CC23}" dt="2019-12-05T09:03:13.113" v="459" actId="478"/>
          <ac:spMkLst>
            <pc:docMk/>
            <pc:sldMk cId="3075948241" sldId="291"/>
            <ac:spMk id="29" creationId="{1E81B4B6-A973-4F91-A7E4-F5C49F41C805}"/>
          </ac:spMkLst>
        </pc:spChg>
        <pc:spChg chg="add mod">
          <ac:chgData name="김 지영" userId="6a163bdcc1d28b62" providerId="LiveId" clId="{13F8D105-33A1-4E89-AD92-01C2DCA2CC23}" dt="2019-12-06T04:26:41.990" v="607" actId="20577"/>
          <ac:spMkLst>
            <pc:docMk/>
            <pc:sldMk cId="3075948241" sldId="291"/>
            <ac:spMk id="30" creationId="{BF8BB256-5D83-429D-8447-6340DF94DF12}"/>
          </ac:spMkLst>
        </pc:spChg>
        <pc:spChg chg="del">
          <ac:chgData name="김 지영" userId="6a163bdcc1d28b62" providerId="LiveId" clId="{13F8D105-33A1-4E89-AD92-01C2DCA2CC23}" dt="2019-12-05T09:03:13.113" v="459" actId="478"/>
          <ac:spMkLst>
            <pc:docMk/>
            <pc:sldMk cId="3075948241" sldId="291"/>
            <ac:spMk id="43" creationId="{7565247C-9E48-495D-8E85-AF62D72A53C4}"/>
          </ac:spMkLst>
        </pc:spChg>
        <pc:spChg chg="del">
          <ac:chgData name="김 지영" userId="6a163bdcc1d28b62" providerId="LiveId" clId="{13F8D105-33A1-4E89-AD92-01C2DCA2CC23}" dt="2019-12-05T09:03:13.113" v="459" actId="478"/>
          <ac:spMkLst>
            <pc:docMk/>
            <pc:sldMk cId="3075948241" sldId="291"/>
            <ac:spMk id="44" creationId="{12D96EF7-4240-4892-906B-5EF86A2685BA}"/>
          </ac:spMkLst>
        </pc:spChg>
        <pc:spChg chg="del">
          <ac:chgData name="김 지영" userId="6a163bdcc1d28b62" providerId="LiveId" clId="{13F8D105-33A1-4E89-AD92-01C2DCA2CC23}" dt="2019-12-05T09:03:13.113" v="459" actId="478"/>
          <ac:spMkLst>
            <pc:docMk/>
            <pc:sldMk cId="3075948241" sldId="291"/>
            <ac:spMk id="45" creationId="{16C72EB0-B800-466D-B155-7FC4B550D789}"/>
          </ac:spMkLst>
        </pc:spChg>
        <pc:spChg chg="del">
          <ac:chgData name="김 지영" userId="6a163bdcc1d28b62" providerId="LiveId" clId="{13F8D105-33A1-4E89-AD92-01C2DCA2CC23}" dt="2019-12-05T09:03:13.113" v="459" actId="478"/>
          <ac:spMkLst>
            <pc:docMk/>
            <pc:sldMk cId="3075948241" sldId="291"/>
            <ac:spMk id="46" creationId="{C28C9093-4C70-4F85-8342-BB4AD7CFD7CF}"/>
          </ac:spMkLst>
        </pc:spChg>
        <pc:spChg chg="del">
          <ac:chgData name="김 지영" userId="6a163bdcc1d28b62" providerId="LiveId" clId="{13F8D105-33A1-4E89-AD92-01C2DCA2CC23}" dt="2019-12-05T09:03:13.113" v="459" actId="478"/>
          <ac:spMkLst>
            <pc:docMk/>
            <pc:sldMk cId="3075948241" sldId="291"/>
            <ac:spMk id="47" creationId="{A4ECF4EE-0E13-4969-865E-A196F4102A43}"/>
          </ac:spMkLst>
        </pc:spChg>
        <pc:spChg chg="del">
          <ac:chgData name="김 지영" userId="6a163bdcc1d28b62" providerId="LiveId" clId="{13F8D105-33A1-4E89-AD92-01C2DCA2CC23}" dt="2019-12-05T09:03:13.113" v="459" actId="478"/>
          <ac:spMkLst>
            <pc:docMk/>
            <pc:sldMk cId="3075948241" sldId="291"/>
            <ac:spMk id="48" creationId="{0D25271D-FF2F-476D-A303-1A32975F6BF5}"/>
          </ac:spMkLst>
        </pc:spChg>
        <pc:spChg chg="del">
          <ac:chgData name="김 지영" userId="6a163bdcc1d28b62" providerId="LiveId" clId="{13F8D105-33A1-4E89-AD92-01C2DCA2CC23}" dt="2019-12-05T09:03:13.113" v="459" actId="478"/>
          <ac:spMkLst>
            <pc:docMk/>
            <pc:sldMk cId="3075948241" sldId="291"/>
            <ac:spMk id="49" creationId="{5F53ED8D-AB6C-42E6-BD73-0BCE015AFCBB}"/>
          </ac:spMkLst>
        </pc:spChg>
        <pc:spChg chg="del">
          <ac:chgData name="김 지영" userId="6a163bdcc1d28b62" providerId="LiveId" clId="{13F8D105-33A1-4E89-AD92-01C2DCA2CC23}" dt="2019-12-05T09:03:13.113" v="459" actId="478"/>
          <ac:spMkLst>
            <pc:docMk/>
            <pc:sldMk cId="3075948241" sldId="291"/>
            <ac:spMk id="50" creationId="{F32B3AED-39C1-4001-8BC0-71EC02A722EE}"/>
          </ac:spMkLst>
        </pc:spChg>
        <pc:grpChg chg="del">
          <ac:chgData name="김 지영" userId="6a163bdcc1d28b62" providerId="LiveId" clId="{13F8D105-33A1-4E89-AD92-01C2DCA2CC23}" dt="2019-12-05T09:03:16.052" v="461" actId="478"/>
          <ac:grpSpMkLst>
            <pc:docMk/>
            <pc:sldMk cId="3075948241" sldId="291"/>
            <ac:grpSpMk id="35" creationId="{3ED2EBF5-B71A-4B0B-B31B-BDE16CEFABFC}"/>
          </ac:grpSpMkLst>
        </pc:grpChg>
        <pc:picChg chg="del">
          <ac:chgData name="김 지영" userId="6a163bdcc1d28b62" providerId="LiveId" clId="{13F8D105-33A1-4E89-AD92-01C2DCA2CC23}" dt="2019-12-05T09:03:13.113" v="459" actId="478"/>
          <ac:picMkLst>
            <pc:docMk/>
            <pc:sldMk cId="3075948241" sldId="291"/>
            <ac:picMk id="18" creationId="{1300368F-3F2D-4CE2-91EB-FC5310B514C0}"/>
          </ac:picMkLst>
        </pc:picChg>
        <pc:picChg chg="del">
          <ac:chgData name="김 지영" userId="6a163bdcc1d28b62" providerId="LiveId" clId="{13F8D105-33A1-4E89-AD92-01C2DCA2CC23}" dt="2019-12-05T09:03:14.912" v="460" actId="478"/>
          <ac:picMkLst>
            <pc:docMk/>
            <pc:sldMk cId="3075948241" sldId="291"/>
            <ac:picMk id="41" creationId="{D49A85D2-EAA1-4647-A321-A1ED68F64512}"/>
          </ac:picMkLst>
        </pc:picChg>
      </pc:sldChg>
      <pc:sldChg chg="modSp add ord">
        <pc:chgData name="김 지영" userId="6a163bdcc1d28b62" providerId="LiveId" clId="{13F8D105-33A1-4E89-AD92-01C2DCA2CC23}" dt="2019-12-05T09:08:25.024" v="512"/>
        <pc:sldMkLst>
          <pc:docMk/>
          <pc:sldMk cId="3875791978" sldId="292"/>
        </pc:sldMkLst>
        <pc:spChg chg="mod">
          <ac:chgData name="김 지영" userId="6a163bdcc1d28b62" providerId="LiveId" clId="{13F8D105-33A1-4E89-AD92-01C2DCA2CC23}" dt="2019-12-05T09:08:16.253" v="511" actId="20577"/>
          <ac:spMkLst>
            <pc:docMk/>
            <pc:sldMk cId="3875791978" sldId="292"/>
            <ac:spMk id="9" creationId="{1FD7EED3-7952-42BE-BEF6-4FECB5A4145E}"/>
          </ac:spMkLst>
        </pc:spChg>
      </pc:sldChg>
      <pc:sldChg chg="add">
        <pc:chgData name="김 지영" userId="6a163bdcc1d28b62" providerId="LiveId" clId="{13F8D105-33A1-4E89-AD92-01C2DCA2CC23}" dt="2019-12-18T07:13:08.257" v="901"/>
        <pc:sldMkLst>
          <pc:docMk/>
          <pc:sldMk cId="3272178831" sldId="294"/>
        </pc:sldMkLst>
      </pc:sldChg>
      <pc:sldChg chg="delSp modSp">
        <pc:chgData name="김 지영" userId="6a163bdcc1d28b62" providerId="LiveId" clId="{13F8D105-33A1-4E89-AD92-01C2DCA2CC23}" dt="2019-12-18T10:03:53.719" v="2097" actId="20577"/>
        <pc:sldMkLst>
          <pc:docMk/>
          <pc:sldMk cId="2520816875" sldId="296"/>
        </pc:sldMkLst>
        <pc:spChg chg="mod">
          <ac:chgData name="김 지영" userId="6a163bdcc1d28b62" providerId="LiveId" clId="{13F8D105-33A1-4E89-AD92-01C2DCA2CC23}" dt="2019-12-18T10:03:53.719" v="2097" actId="20577"/>
          <ac:spMkLst>
            <pc:docMk/>
            <pc:sldMk cId="2520816875" sldId="296"/>
            <ac:spMk id="7" creationId="{60507BBA-E417-4BB4-B7B8-63C1784F7488}"/>
          </ac:spMkLst>
        </pc:spChg>
        <pc:spChg chg="mod">
          <ac:chgData name="김 지영" userId="6a163bdcc1d28b62" providerId="LiveId" clId="{13F8D105-33A1-4E89-AD92-01C2DCA2CC23}" dt="2019-12-18T10:03:31.075" v="2031" actId="20577"/>
          <ac:spMkLst>
            <pc:docMk/>
            <pc:sldMk cId="2520816875" sldId="296"/>
            <ac:spMk id="9" creationId="{8E85BA25-4DFA-4682-9A1F-AFDCC373D07A}"/>
          </ac:spMkLst>
        </pc:spChg>
        <pc:spChg chg="mod">
          <ac:chgData name="김 지영" userId="6a163bdcc1d28b62" providerId="LiveId" clId="{13F8D105-33A1-4E89-AD92-01C2DCA2CC23}" dt="2019-12-18T10:03:44.624" v="2076" actId="20577"/>
          <ac:spMkLst>
            <pc:docMk/>
            <pc:sldMk cId="2520816875" sldId="296"/>
            <ac:spMk id="23" creationId="{B0B2A5D2-7024-4FFE-8963-FD690790454D}"/>
          </ac:spMkLst>
        </pc:spChg>
        <pc:spChg chg="mod">
          <ac:chgData name="김 지영" userId="6a163bdcc1d28b62" providerId="LiveId" clId="{13F8D105-33A1-4E89-AD92-01C2DCA2CC23}" dt="2019-12-18T10:03:27.046" v="2005" actId="20577"/>
          <ac:spMkLst>
            <pc:docMk/>
            <pc:sldMk cId="2520816875" sldId="296"/>
            <ac:spMk id="28" creationId="{82A3DD1B-DBFC-48BF-ABD4-AD28BCACBDEB}"/>
          </ac:spMkLst>
        </pc:spChg>
        <pc:spChg chg="del mod">
          <ac:chgData name="김 지영" userId="6a163bdcc1d28b62" providerId="LiveId" clId="{13F8D105-33A1-4E89-AD92-01C2DCA2CC23}" dt="2019-12-18T10:03:18.275" v="1966" actId="478"/>
          <ac:spMkLst>
            <pc:docMk/>
            <pc:sldMk cId="2520816875" sldId="296"/>
            <ac:spMk id="33" creationId="{FB8A0909-FDD9-48D5-85C0-B1E60C32D27E}"/>
          </ac:spMkLst>
        </pc:spChg>
        <pc:spChg chg="del">
          <ac:chgData name="김 지영" userId="6a163bdcc1d28b62" providerId="LiveId" clId="{13F8D105-33A1-4E89-AD92-01C2DCA2CC23}" dt="2019-12-18T10:03:14.174" v="1963" actId="478"/>
          <ac:spMkLst>
            <pc:docMk/>
            <pc:sldMk cId="2520816875" sldId="296"/>
            <ac:spMk id="37" creationId="{711C3CE5-161C-4B52-B50E-7542D8D2696D}"/>
          </ac:spMkLst>
        </pc:spChg>
        <pc:spChg chg="del">
          <ac:chgData name="김 지영" userId="6a163bdcc1d28b62" providerId="LiveId" clId="{13F8D105-33A1-4E89-AD92-01C2DCA2CC23}" dt="2019-12-18T10:03:15.555" v="1964" actId="478"/>
          <ac:spMkLst>
            <pc:docMk/>
            <pc:sldMk cId="2520816875" sldId="296"/>
            <ac:spMk id="41" creationId="{CE444242-0F9E-4177-A3F6-408F8F975D22}"/>
          </ac:spMkLst>
        </pc:spChg>
        <pc:picChg chg="del">
          <ac:chgData name="김 지영" userId="6a163bdcc1d28b62" providerId="LiveId" clId="{13F8D105-33A1-4E89-AD92-01C2DCA2CC23}" dt="2019-12-18T10:03:38.268" v="2032" actId="478"/>
          <ac:picMkLst>
            <pc:docMk/>
            <pc:sldMk cId="2520816875" sldId="296"/>
            <ac:picMk id="31" creationId="{5CDDD976-9771-470A-B242-C120AEEF5A53}"/>
          </ac:picMkLst>
        </pc:picChg>
        <pc:picChg chg="del">
          <ac:chgData name="김 지영" userId="6a163bdcc1d28b62" providerId="LiveId" clId="{13F8D105-33A1-4E89-AD92-01C2DCA2CC23}" dt="2019-12-18T10:03:38.268" v="2032" actId="478"/>
          <ac:picMkLst>
            <pc:docMk/>
            <pc:sldMk cId="2520816875" sldId="296"/>
            <ac:picMk id="35" creationId="{97050FCC-CAA4-4356-935E-E4F2667AA2EC}"/>
          </ac:picMkLst>
        </pc:picChg>
        <pc:picChg chg="del">
          <ac:chgData name="김 지영" userId="6a163bdcc1d28b62" providerId="LiveId" clId="{13F8D105-33A1-4E89-AD92-01C2DCA2CC23}" dt="2019-12-18T10:03:38.268" v="2032" actId="478"/>
          <ac:picMkLst>
            <pc:docMk/>
            <pc:sldMk cId="2520816875" sldId="296"/>
            <ac:picMk id="39" creationId="{4A413A46-02E8-4791-B5C0-46DAF278F6C8}"/>
          </ac:picMkLst>
        </pc:picChg>
      </pc:sldChg>
      <pc:sldChg chg="add">
        <pc:chgData name="김 지영" userId="6a163bdcc1d28b62" providerId="LiveId" clId="{13F8D105-33A1-4E89-AD92-01C2DCA2CC23}" dt="2019-12-18T07:13:08.257" v="901"/>
        <pc:sldMkLst>
          <pc:docMk/>
          <pc:sldMk cId="682319504" sldId="297"/>
        </pc:sldMkLst>
      </pc:sldChg>
      <pc:sldChg chg="modNotesTx">
        <pc:chgData name="김 지영" userId="6a163bdcc1d28b62" providerId="LiveId" clId="{13F8D105-33A1-4E89-AD92-01C2DCA2CC23}" dt="2019-12-28T07:30:01.961" v="15034" actId="20577"/>
        <pc:sldMkLst>
          <pc:docMk/>
          <pc:sldMk cId="3069619160" sldId="298"/>
        </pc:sldMkLst>
      </pc:sldChg>
      <pc:sldChg chg="add">
        <pc:chgData name="김 지영" userId="6a163bdcc1d28b62" providerId="LiveId" clId="{13F8D105-33A1-4E89-AD92-01C2DCA2CC23}" dt="2019-12-18T07:13:08.257" v="901"/>
        <pc:sldMkLst>
          <pc:docMk/>
          <pc:sldMk cId="1233638443" sldId="299"/>
        </pc:sldMkLst>
      </pc:sldChg>
      <pc:sldChg chg="modSp modNotesTx">
        <pc:chgData name="김 지영" userId="6a163bdcc1d28b62" providerId="LiveId" clId="{13F8D105-33A1-4E89-AD92-01C2DCA2CC23}" dt="2019-12-28T07:33:25.321" v="15527" actId="20577"/>
        <pc:sldMkLst>
          <pc:docMk/>
          <pc:sldMk cId="1155881592" sldId="300"/>
        </pc:sldMkLst>
        <pc:spChg chg="mod">
          <ac:chgData name="김 지영" userId="6a163bdcc1d28b62" providerId="LiveId" clId="{13F8D105-33A1-4E89-AD92-01C2DCA2CC23}" dt="2019-12-28T07:31:20.110" v="15268"/>
          <ac:spMkLst>
            <pc:docMk/>
            <pc:sldMk cId="1155881592" sldId="300"/>
            <ac:spMk id="24" creationId="{9F2ADC7D-D8DC-4BFD-8D87-98E2C1D20F24}"/>
          </ac:spMkLst>
        </pc:spChg>
      </pc:sldChg>
      <pc:sldChg chg="addSp delSp modSp modNotesTx">
        <pc:chgData name="김 지영" userId="6a163bdcc1d28b62" providerId="LiveId" clId="{13F8D105-33A1-4E89-AD92-01C2DCA2CC23}" dt="2019-12-28T06:48:13.872" v="11703" actId="20577"/>
        <pc:sldMkLst>
          <pc:docMk/>
          <pc:sldMk cId="4064448362" sldId="301"/>
        </pc:sldMkLst>
        <pc:spChg chg="mod">
          <ac:chgData name="김 지영" userId="6a163bdcc1d28b62" providerId="LiveId" clId="{13F8D105-33A1-4E89-AD92-01C2DCA2CC23}" dt="2019-12-19T13:54:47.711" v="7248" actId="20577"/>
          <ac:spMkLst>
            <pc:docMk/>
            <pc:sldMk cId="4064448362" sldId="301"/>
            <ac:spMk id="9" creationId="{1FD7EED3-7952-42BE-BEF6-4FECB5A4145E}"/>
          </ac:spMkLst>
        </pc:spChg>
        <pc:spChg chg="mod">
          <ac:chgData name="김 지영" userId="6a163bdcc1d28b62" providerId="LiveId" clId="{13F8D105-33A1-4E89-AD92-01C2DCA2CC23}" dt="2019-12-19T12:31:31.375" v="4513"/>
          <ac:spMkLst>
            <pc:docMk/>
            <pc:sldMk cId="4064448362" sldId="301"/>
            <ac:spMk id="32" creationId="{636A1975-DD26-4F67-B136-10DA0F5D7187}"/>
          </ac:spMkLst>
        </pc:spChg>
        <pc:picChg chg="add del mod">
          <ac:chgData name="김 지영" userId="6a163bdcc1d28b62" providerId="LiveId" clId="{13F8D105-33A1-4E89-AD92-01C2DCA2CC23}" dt="2019-12-19T14:50:07.154" v="7514"/>
          <ac:picMkLst>
            <pc:docMk/>
            <pc:sldMk cId="4064448362" sldId="301"/>
            <ac:picMk id="2" creationId="{A6DCC69F-82D3-41D0-B065-726A1B7532EE}"/>
          </ac:picMkLst>
        </pc:picChg>
        <pc:picChg chg="del mod">
          <ac:chgData name="김 지영" userId="6a163bdcc1d28b62" providerId="LiveId" clId="{13F8D105-33A1-4E89-AD92-01C2DCA2CC23}" dt="2019-12-19T14:50:07.154" v="7514"/>
          <ac:picMkLst>
            <pc:docMk/>
            <pc:sldMk cId="4064448362" sldId="301"/>
            <ac:picMk id="4" creationId="{84A80C7F-72A2-41EB-AB7C-A148D8EE3BF3}"/>
          </ac:picMkLst>
        </pc:picChg>
        <pc:picChg chg="mod">
          <ac:chgData name="김 지영" userId="6a163bdcc1d28b62" providerId="LiveId" clId="{13F8D105-33A1-4E89-AD92-01C2DCA2CC23}" dt="2019-12-19T13:57:23.890" v="7250" actId="1076"/>
          <ac:picMkLst>
            <pc:docMk/>
            <pc:sldMk cId="4064448362" sldId="301"/>
            <ac:picMk id="1026" creationId="{2D3C1CE3-C9E0-49DF-81FC-75D363BBDAB5}"/>
          </ac:picMkLst>
        </pc:picChg>
        <pc:picChg chg="add del mod">
          <ac:chgData name="김 지영" userId="6a163bdcc1d28b62" providerId="LiveId" clId="{13F8D105-33A1-4E89-AD92-01C2DCA2CC23}" dt="2019-12-19T14:50:07.154" v="7514"/>
          <ac:picMkLst>
            <pc:docMk/>
            <pc:sldMk cId="4064448362" sldId="301"/>
            <ac:picMk id="1028" creationId="{91795E12-84C7-4B71-81AF-0B519FE7430A}"/>
          </ac:picMkLst>
        </pc:picChg>
        <pc:picChg chg="add del mod">
          <ac:chgData name="김 지영" userId="6a163bdcc1d28b62" providerId="LiveId" clId="{13F8D105-33A1-4E89-AD92-01C2DCA2CC23}" dt="2019-12-19T14:50:07.154" v="7514"/>
          <ac:picMkLst>
            <pc:docMk/>
            <pc:sldMk cId="4064448362" sldId="301"/>
            <ac:picMk id="1030" creationId="{92B3EA59-405C-4F4A-B41B-8C642A7E0E04}"/>
          </ac:picMkLst>
        </pc:picChg>
      </pc:sldChg>
      <pc:sldChg chg="addSp modSp modNotesTx">
        <pc:chgData name="김 지영" userId="6a163bdcc1d28b62" providerId="LiveId" clId="{13F8D105-33A1-4E89-AD92-01C2DCA2CC23}" dt="2019-12-28T06:45:17.873" v="11451" actId="20577"/>
        <pc:sldMkLst>
          <pc:docMk/>
          <pc:sldMk cId="1632039134" sldId="304"/>
        </pc:sldMkLst>
        <pc:spChg chg="add mod">
          <ac:chgData name="김 지영" userId="6a163bdcc1d28b62" providerId="LiveId" clId="{13F8D105-33A1-4E89-AD92-01C2DCA2CC23}" dt="2019-12-18T10:01:32.153" v="1959" actId="207"/>
          <ac:spMkLst>
            <pc:docMk/>
            <pc:sldMk cId="1632039134" sldId="304"/>
            <ac:spMk id="2" creationId="{380EC741-9844-421A-983C-07C960AE4EFC}"/>
          </ac:spMkLst>
        </pc:spChg>
        <pc:spChg chg="add mod">
          <ac:chgData name="김 지영" userId="6a163bdcc1d28b62" providerId="LiveId" clId="{13F8D105-33A1-4E89-AD92-01C2DCA2CC23}" dt="2019-12-19T13:25:04.773" v="5297" actId="207"/>
          <ac:spMkLst>
            <pc:docMk/>
            <pc:sldMk cId="1632039134" sldId="304"/>
            <ac:spMk id="3" creationId="{AA559EBA-580E-453D-B8B3-CC33C71E8F04}"/>
          </ac:spMkLst>
        </pc:spChg>
        <pc:spChg chg="mod">
          <ac:chgData name="김 지영" userId="6a163bdcc1d28b62" providerId="LiveId" clId="{13F8D105-33A1-4E89-AD92-01C2DCA2CC23}" dt="2019-12-19T12:43:37.499" v="4821" actId="1076"/>
          <ac:spMkLst>
            <pc:docMk/>
            <pc:sldMk cId="1632039134" sldId="304"/>
            <ac:spMk id="42" creationId="{D5988DE0-EF97-4A7C-92C0-5A3E2DC6BA13}"/>
          </ac:spMkLst>
        </pc:spChg>
        <pc:spChg chg="mod">
          <ac:chgData name="김 지영" userId="6a163bdcc1d28b62" providerId="LiveId" clId="{13F8D105-33A1-4E89-AD92-01C2DCA2CC23}" dt="2019-12-19T12:43:37.499" v="4821" actId="1076"/>
          <ac:spMkLst>
            <pc:docMk/>
            <pc:sldMk cId="1632039134" sldId="304"/>
            <ac:spMk id="43" creationId="{35D26DE3-FC2A-4DA0-9DEC-6E1CE2D13E25}"/>
          </ac:spMkLst>
        </pc:spChg>
        <pc:spChg chg="mod">
          <ac:chgData name="김 지영" userId="6a163bdcc1d28b62" providerId="LiveId" clId="{13F8D105-33A1-4E89-AD92-01C2DCA2CC23}" dt="2019-12-19T12:43:37.499" v="4821" actId="1076"/>
          <ac:spMkLst>
            <pc:docMk/>
            <pc:sldMk cId="1632039134" sldId="304"/>
            <ac:spMk id="48" creationId="{23345217-6633-4613-8B8A-9C0EF7DF287D}"/>
          </ac:spMkLst>
        </pc:spChg>
      </pc:sldChg>
      <pc:sldChg chg="add del">
        <pc:chgData name="김 지영" userId="6a163bdcc1d28b62" providerId="LiveId" clId="{13F8D105-33A1-4E89-AD92-01C2DCA2CC23}" dt="2019-12-18T07:01:51.020" v="660" actId="47"/>
        <pc:sldMkLst>
          <pc:docMk/>
          <pc:sldMk cId="3041715492" sldId="305"/>
        </pc:sldMkLst>
      </pc:sldChg>
      <pc:sldChg chg="add">
        <pc:chgData name="김 지영" userId="6a163bdcc1d28b62" providerId="LiveId" clId="{13F8D105-33A1-4E89-AD92-01C2DCA2CC23}" dt="2019-12-18T07:01:55.761" v="661"/>
        <pc:sldMkLst>
          <pc:docMk/>
          <pc:sldMk cId="3843708506" sldId="305"/>
        </pc:sldMkLst>
      </pc:sldChg>
      <pc:sldChg chg="addSp delSp modSp add">
        <pc:chgData name="김 지영" userId="6a163bdcc1d28b62" providerId="LiveId" clId="{13F8D105-33A1-4E89-AD92-01C2DCA2CC23}" dt="2019-12-18T07:02:13.058" v="683"/>
        <pc:sldMkLst>
          <pc:docMk/>
          <pc:sldMk cId="2767939005" sldId="306"/>
        </pc:sldMkLst>
        <pc:spChg chg="add del mod">
          <ac:chgData name="김 지영" userId="6a163bdcc1d28b62" providerId="LiveId" clId="{13F8D105-33A1-4E89-AD92-01C2DCA2CC23}" dt="2019-12-18T07:02:13.058" v="683"/>
          <ac:spMkLst>
            <pc:docMk/>
            <pc:sldMk cId="2767939005" sldId="306"/>
            <ac:spMk id="2" creationId="{4CB9478C-9E0B-4972-BFE2-1153764AE250}"/>
          </ac:spMkLst>
        </pc:spChg>
        <pc:spChg chg="mod">
          <ac:chgData name="김 지영" userId="6a163bdcc1d28b62" providerId="LiveId" clId="{13F8D105-33A1-4E89-AD92-01C2DCA2CC23}" dt="2019-12-18T07:02:12.402" v="681"/>
          <ac:spMkLst>
            <pc:docMk/>
            <pc:sldMk cId="2767939005" sldId="306"/>
            <ac:spMk id="6" creationId="{0C302BEF-5B9F-4A92-BD32-E2390D04D839}"/>
          </ac:spMkLst>
        </pc:spChg>
      </pc:sldChg>
      <pc:sldChg chg="addSp delSp modSp add">
        <pc:chgData name="김 지영" userId="6a163bdcc1d28b62" providerId="LiveId" clId="{13F8D105-33A1-4E89-AD92-01C2DCA2CC23}" dt="2019-12-19T12:45:38.067" v="4846" actId="20577"/>
        <pc:sldMkLst>
          <pc:docMk/>
          <pc:sldMk cId="1637549390" sldId="308"/>
        </pc:sldMkLst>
        <pc:spChg chg="add mod">
          <ac:chgData name="김 지영" userId="6a163bdcc1d28b62" providerId="LiveId" clId="{13F8D105-33A1-4E89-AD92-01C2DCA2CC23}" dt="2019-12-19T12:45:38.067" v="4846" actId="20577"/>
          <ac:spMkLst>
            <pc:docMk/>
            <pc:sldMk cId="1637549390" sldId="308"/>
            <ac:spMk id="2" creationId="{4CF6F055-4202-4655-BEC4-BD046484606A}"/>
          </ac:spMkLst>
        </pc:spChg>
        <pc:spChg chg="del">
          <ac:chgData name="김 지영" userId="6a163bdcc1d28b62" providerId="LiveId" clId="{13F8D105-33A1-4E89-AD92-01C2DCA2CC23}" dt="2019-12-18T10:13:21.456" v="2418" actId="478"/>
          <ac:spMkLst>
            <pc:docMk/>
            <pc:sldMk cId="1637549390" sldId="308"/>
            <ac:spMk id="3" creationId="{A5588046-8875-4524-8CC5-90BE07BCD4ED}"/>
          </ac:spMkLst>
        </pc:spChg>
        <pc:spChg chg="del">
          <ac:chgData name="김 지영" userId="6a163bdcc1d28b62" providerId="LiveId" clId="{13F8D105-33A1-4E89-AD92-01C2DCA2CC23}" dt="2019-12-18T10:13:21.456" v="2418" actId="478"/>
          <ac:spMkLst>
            <pc:docMk/>
            <pc:sldMk cId="1637549390" sldId="308"/>
            <ac:spMk id="5" creationId="{FE0F3ACD-50E2-4846-802B-8227821236FD}"/>
          </ac:spMkLst>
        </pc:spChg>
        <pc:spChg chg="del mod">
          <ac:chgData name="김 지영" userId="6a163bdcc1d28b62" providerId="LiveId" clId="{13F8D105-33A1-4E89-AD92-01C2DCA2CC23}" dt="2019-12-18T10:13:21.456" v="2418" actId="478"/>
          <ac:spMkLst>
            <pc:docMk/>
            <pc:sldMk cId="1637549390" sldId="308"/>
            <ac:spMk id="9" creationId="{8E85BA25-4DFA-4682-9A1F-AFDCC373D07A}"/>
          </ac:spMkLst>
        </pc:spChg>
        <pc:spChg chg="add del">
          <ac:chgData name="김 지영" userId="6a163bdcc1d28b62" providerId="LiveId" clId="{13F8D105-33A1-4E89-AD92-01C2DCA2CC23}" dt="2019-12-18T09:45:28.116" v="1796"/>
          <ac:spMkLst>
            <pc:docMk/>
            <pc:sldMk cId="1637549390" sldId="308"/>
            <ac:spMk id="16" creationId="{57E1B7D4-DA49-436E-A51C-CC7A9334B8C5}"/>
          </ac:spMkLst>
        </pc:spChg>
        <pc:spChg chg="add del">
          <ac:chgData name="김 지영" userId="6a163bdcc1d28b62" providerId="LiveId" clId="{13F8D105-33A1-4E89-AD92-01C2DCA2CC23}" dt="2019-12-18T09:45:28.116" v="1796"/>
          <ac:spMkLst>
            <pc:docMk/>
            <pc:sldMk cId="1637549390" sldId="308"/>
            <ac:spMk id="18" creationId="{C0A44036-A878-4ABC-B367-88AB9F2D00A1}"/>
          </ac:spMkLst>
        </pc:spChg>
        <pc:spChg chg="add del">
          <ac:chgData name="김 지영" userId="6a163bdcc1d28b62" providerId="LiveId" clId="{13F8D105-33A1-4E89-AD92-01C2DCA2CC23}" dt="2019-12-18T09:45:28.116" v="1796"/>
          <ac:spMkLst>
            <pc:docMk/>
            <pc:sldMk cId="1637549390" sldId="308"/>
            <ac:spMk id="22" creationId="{101DFF39-96EA-4C43-BCC2-F418616448F1}"/>
          </ac:spMkLst>
        </pc:spChg>
        <pc:spChg chg="del mod">
          <ac:chgData name="김 지영" userId="6a163bdcc1d28b62" providerId="LiveId" clId="{13F8D105-33A1-4E89-AD92-01C2DCA2CC23}" dt="2019-12-18T07:03:09.841" v="763" actId="478"/>
          <ac:spMkLst>
            <pc:docMk/>
            <pc:sldMk cId="1637549390" sldId="308"/>
            <ac:spMk id="22" creationId="{279E4F45-1103-4BAB-893A-E133F63F8D34}"/>
          </ac:spMkLst>
        </pc:spChg>
        <pc:spChg chg="mod">
          <ac:chgData name="김 지영" userId="6a163bdcc1d28b62" providerId="LiveId" clId="{13F8D105-33A1-4E89-AD92-01C2DCA2CC23}" dt="2019-12-18T07:17:19.428" v="984" actId="1076"/>
          <ac:spMkLst>
            <pc:docMk/>
            <pc:sldMk cId="1637549390" sldId="308"/>
            <ac:spMk id="23" creationId="{B0B2A5D2-7024-4FFE-8963-FD690790454D}"/>
          </ac:spMkLst>
        </pc:spChg>
        <pc:spChg chg="add del">
          <ac:chgData name="김 지영" userId="6a163bdcc1d28b62" providerId="LiveId" clId="{13F8D105-33A1-4E89-AD92-01C2DCA2CC23}" dt="2019-12-18T09:45:28.116" v="1796"/>
          <ac:spMkLst>
            <pc:docMk/>
            <pc:sldMk cId="1637549390" sldId="308"/>
            <ac:spMk id="24" creationId="{9A19888D-DFEC-42DB-B2EF-574D14D6DD75}"/>
          </ac:spMkLst>
        </pc:spChg>
        <pc:spChg chg="del">
          <ac:chgData name="김 지영" userId="6a163bdcc1d28b62" providerId="LiveId" clId="{13F8D105-33A1-4E89-AD92-01C2DCA2CC23}" dt="2019-12-18T07:03:12.388" v="764" actId="478"/>
          <ac:spMkLst>
            <pc:docMk/>
            <pc:sldMk cId="1637549390" sldId="308"/>
            <ac:spMk id="24" creationId="{9F2ADC7D-D8DC-4BFD-8D87-98E2C1D20F24}"/>
          </ac:spMkLst>
        </pc:spChg>
        <pc:spChg chg="add del">
          <ac:chgData name="김 지영" userId="6a163bdcc1d28b62" providerId="LiveId" clId="{13F8D105-33A1-4E89-AD92-01C2DCA2CC23}" dt="2019-12-18T09:45:28.116" v="1796"/>
          <ac:spMkLst>
            <pc:docMk/>
            <pc:sldMk cId="1637549390" sldId="308"/>
            <ac:spMk id="26" creationId="{479CF77E-334F-4F63-9B60-598F32DFFB0A}"/>
          </ac:spMkLst>
        </pc:spChg>
        <pc:spChg chg="del">
          <ac:chgData name="김 지영" userId="6a163bdcc1d28b62" providerId="LiveId" clId="{13F8D105-33A1-4E89-AD92-01C2DCA2CC23}" dt="2019-12-18T07:03:05.380" v="762" actId="478"/>
          <ac:spMkLst>
            <pc:docMk/>
            <pc:sldMk cId="1637549390" sldId="308"/>
            <ac:spMk id="26" creationId="{E4387C67-52B4-40EB-9C19-E38C9EB9CB90}"/>
          </ac:spMkLst>
        </pc:spChg>
        <pc:spChg chg="del mod">
          <ac:chgData name="김 지영" userId="6a163bdcc1d28b62" providerId="LiveId" clId="{13F8D105-33A1-4E89-AD92-01C2DCA2CC23}" dt="2019-12-18T10:13:21.456" v="2418" actId="478"/>
          <ac:spMkLst>
            <pc:docMk/>
            <pc:sldMk cId="1637549390" sldId="308"/>
            <ac:spMk id="27" creationId="{B7511B49-E06A-4943-9FFE-18E307EBD3D6}"/>
          </ac:spMkLst>
        </pc:spChg>
        <pc:spChg chg="add del">
          <ac:chgData name="김 지영" userId="6a163bdcc1d28b62" providerId="LiveId" clId="{13F8D105-33A1-4E89-AD92-01C2DCA2CC23}" dt="2019-12-18T09:45:28.116" v="1796"/>
          <ac:spMkLst>
            <pc:docMk/>
            <pc:sldMk cId="1637549390" sldId="308"/>
            <ac:spMk id="28" creationId="{FCEDD209-38DB-43E6-BB37-4F85689A7B5A}"/>
          </ac:spMkLst>
        </pc:spChg>
        <pc:spChg chg="add del">
          <ac:chgData name="김 지영" userId="6a163bdcc1d28b62" providerId="LiveId" clId="{13F8D105-33A1-4E89-AD92-01C2DCA2CC23}" dt="2019-12-18T09:45:28.116" v="1796"/>
          <ac:spMkLst>
            <pc:docMk/>
            <pc:sldMk cId="1637549390" sldId="308"/>
            <ac:spMk id="29" creationId="{DE7049B4-6BEA-404B-8505-09EE60EBCDB7}"/>
          </ac:spMkLst>
        </pc:spChg>
        <pc:spChg chg="add del">
          <ac:chgData name="김 지영" userId="6a163bdcc1d28b62" providerId="LiveId" clId="{13F8D105-33A1-4E89-AD92-01C2DCA2CC23}" dt="2019-12-18T09:45:28.116" v="1796"/>
          <ac:spMkLst>
            <pc:docMk/>
            <pc:sldMk cId="1637549390" sldId="308"/>
            <ac:spMk id="30" creationId="{1F24DD7E-6660-423B-A747-D38EA7639A74}"/>
          </ac:spMkLst>
        </pc:spChg>
        <pc:spChg chg="add del">
          <ac:chgData name="김 지영" userId="6a163bdcc1d28b62" providerId="LiveId" clId="{13F8D105-33A1-4E89-AD92-01C2DCA2CC23}" dt="2019-12-18T09:45:28.116" v="1796"/>
          <ac:spMkLst>
            <pc:docMk/>
            <pc:sldMk cId="1637549390" sldId="308"/>
            <ac:spMk id="31" creationId="{4BE45457-70E0-419F-B50A-40B0BE0C034E}"/>
          </ac:spMkLst>
        </pc:spChg>
        <pc:spChg chg="add del">
          <ac:chgData name="김 지영" userId="6a163bdcc1d28b62" providerId="LiveId" clId="{13F8D105-33A1-4E89-AD92-01C2DCA2CC23}" dt="2019-12-18T10:26:21.760" v="2977" actId="478"/>
          <ac:spMkLst>
            <pc:docMk/>
            <pc:sldMk cId="1637549390" sldId="308"/>
            <ac:spMk id="33" creationId="{372E0459-1AA1-4C78-B652-3EE0AEC777A2}"/>
          </ac:spMkLst>
        </pc:spChg>
        <pc:spChg chg="add del">
          <ac:chgData name="김 지영" userId="6a163bdcc1d28b62" providerId="LiveId" clId="{13F8D105-33A1-4E89-AD92-01C2DCA2CC23}" dt="2019-12-18T10:26:21.760" v="2977" actId="478"/>
          <ac:spMkLst>
            <pc:docMk/>
            <pc:sldMk cId="1637549390" sldId="308"/>
            <ac:spMk id="34" creationId="{296537F2-75A1-4656-A631-5CA660C3C772}"/>
          </ac:spMkLst>
        </pc:spChg>
        <pc:spChg chg="del">
          <ac:chgData name="김 지영" userId="6a163bdcc1d28b62" providerId="LiveId" clId="{13F8D105-33A1-4E89-AD92-01C2DCA2CC23}" dt="2019-12-18T07:06:36.569" v="886" actId="478"/>
          <ac:spMkLst>
            <pc:docMk/>
            <pc:sldMk cId="1637549390" sldId="308"/>
            <ac:spMk id="34" creationId="{BB11397A-9E80-48E5-A7E0-50F650780469}"/>
          </ac:spMkLst>
        </pc:spChg>
        <pc:spChg chg="add del">
          <ac:chgData name="김 지영" userId="6a163bdcc1d28b62" providerId="LiveId" clId="{13F8D105-33A1-4E89-AD92-01C2DCA2CC23}" dt="2019-12-18T10:26:21.760" v="2977" actId="478"/>
          <ac:spMkLst>
            <pc:docMk/>
            <pc:sldMk cId="1637549390" sldId="308"/>
            <ac:spMk id="35" creationId="{7BE5380D-3F8C-4D34-B7B1-096AAF440216}"/>
          </ac:spMkLst>
        </pc:spChg>
        <pc:spChg chg="del mod">
          <ac:chgData name="김 지영" userId="6a163bdcc1d28b62" providerId="LiveId" clId="{13F8D105-33A1-4E89-AD92-01C2DCA2CC23}" dt="2019-12-18T07:09:42.068" v="893" actId="478"/>
          <ac:spMkLst>
            <pc:docMk/>
            <pc:sldMk cId="1637549390" sldId="308"/>
            <ac:spMk id="36" creationId="{71535A2E-B007-42D0-99C8-4C71CC0C274D}"/>
          </ac:spMkLst>
        </pc:spChg>
        <pc:spChg chg="add del">
          <ac:chgData name="김 지영" userId="6a163bdcc1d28b62" providerId="LiveId" clId="{13F8D105-33A1-4E89-AD92-01C2DCA2CC23}" dt="2019-12-18T10:26:21.760" v="2977" actId="478"/>
          <ac:spMkLst>
            <pc:docMk/>
            <pc:sldMk cId="1637549390" sldId="308"/>
            <ac:spMk id="36" creationId="{9BDEE1D4-73DC-4459-9A8E-1611A6D3C136}"/>
          </ac:spMkLst>
        </pc:spChg>
        <pc:spChg chg="add del">
          <ac:chgData name="김 지영" userId="6a163bdcc1d28b62" providerId="LiveId" clId="{13F8D105-33A1-4E89-AD92-01C2DCA2CC23}" dt="2019-12-18T10:26:21.760" v="2977" actId="478"/>
          <ac:spMkLst>
            <pc:docMk/>
            <pc:sldMk cId="1637549390" sldId="308"/>
            <ac:spMk id="37" creationId="{50E4A043-E93C-49CC-B4AB-A71A0AF4AB1F}"/>
          </ac:spMkLst>
        </pc:spChg>
        <pc:spChg chg="del mod">
          <ac:chgData name="김 지영" userId="6a163bdcc1d28b62" providerId="LiveId" clId="{13F8D105-33A1-4E89-AD92-01C2DCA2CC23}" dt="2019-12-18T07:06:27.165" v="884" actId="478"/>
          <ac:spMkLst>
            <pc:docMk/>
            <pc:sldMk cId="1637549390" sldId="308"/>
            <ac:spMk id="37" creationId="{51B9AEB6-46AA-433F-85F0-9C2E269D8450}"/>
          </ac:spMkLst>
        </pc:spChg>
        <pc:spChg chg="add del">
          <ac:chgData name="김 지영" userId="6a163bdcc1d28b62" providerId="LiveId" clId="{13F8D105-33A1-4E89-AD92-01C2DCA2CC23}" dt="2019-12-18T10:26:21.225" v="2976"/>
          <ac:spMkLst>
            <pc:docMk/>
            <pc:sldMk cId="1637549390" sldId="308"/>
            <ac:spMk id="38" creationId="{F49F6CE9-C303-4D0D-AAC1-D693AB2DFEC7}"/>
          </ac:spMkLst>
        </pc:spChg>
        <pc:spChg chg="add del">
          <ac:chgData name="김 지영" userId="6a163bdcc1d28b62" providerId="LiveId" clId="{13F8D105-33A1-4E89-AD92-01C2DCA2CC23}" dt="2019-12-18T10:26:21.225" v="2976"/>
          <ac:spMkLst>
            <pc:docMk/>
            <pc:sldMk cId="1637549390" sldId="308"/>
            <ac:spMk id="39" creationId="{3D0B81BD-CC23-4699-B9B8-35138E72F1FD}"/>
          </ac:spMkLst>
        </pc:spChg>
        <pc:spChg chg="del mod">
          <ac:chgData name="김 지영" userId="6a163bdcc1d28b62" providerId="LiveId" clId="{13F8D105-33A1-4E89-AD92-01C2DCA2CC23}" dt="2019-12-18T07:09:16.935" v="891" actId="478"/>
          <ac:spMkLst>
            <pc:docMk/>
            <pc:sldMk cId="1637549390" sldId="308"/>
            <ac:spMk id="40" creationId="{01F547F4-BBF7-4757-8162-827EE4FD3792}"/>
          </ac:spMkLst>
        </pc:spChg>
        <pc:spChg chg="add del">
          <ac:chgData name="김 지영" userId="6a163bdcc1d28b62" providerId="LiveId" clId="{13F8D105-33A1-4E89-AD92-01C2DCA2CC23}" dt="2019-12-18T10:26:21.225" v="2976"/>
          <ac:spMkLst>
            <pc:docMk/>
            <pc:sldMk cId="1637549390" sldId="308"/>
            <ac:spMk id="40" creationId="{955A3FF1-E9CB-40A6-A4C9-D8B2AD80FC7A}"/>
          </ac:spMkLst>
        </pc:spChg>
        <pc:spChg chg="add del">
          <ac:chgData name="김 지영" userId="6a163bdcc1d28b62" providerId="LiveId" clId="{13F8D105-33A1-4E89-AD92-01C2DCA2CC23}" dt="2019-12-18T10:26:21.225" v="2976"/>
          <ac:spMkLst>
            <pc:docMk/>
            <pc:sldMk cId="1637549390" sldId="308"/>
            <ac:spMk id="41" creationId="{C4BC0EA2-D214-4029-AAB0-6162CF11177D}"/>
          </ac:spMkLst>
        </pc:spChg>
        <pc:spChg chg="add">
          <ac:chgData name="김 지영" userId="6a163bdcc1d28b62" providerId="LiveId" clId="{13F8D105-33A1-4E89-AD92-01C2DCA2CC23}" dt="2019-12-18T10:26:22.205" v="2978"/>
          <ac:spMkLst>
            <pc:docMk/>
            <pc:sldMk cId="1637549390" sldId="308"/>
            <ac:spMk id="42" creationId="{D86BFC3B-038D-4BE3-8AB3-DEBF3E40C938}"/>
          </ac:spMkLst>
        </pc:spChg>
        <pc:spChg chg="add">
          <ac:chgData name="김 지영" userId="6a163bdcc1d28b62" providerId="LiveId" clId="{13F8D105-33A1-4E89-AD92-01C2DCA2CC23}" dt="2019-12-18T10:26:22.205" v="2978"/>
          <ac:spMkLst>
            <pc:docMk/>
            <pc:sldMk cId="1637549390" sldId="308"/>
            <ac:spMk id="43" creationId="{E3EA247C-6927-4766-A081-0B72C1C7F07A}"/>
          </ac:spMkLst>
        </pc:spChg>
        <pc:spChg chg="add mod">
          <ac:chgData name="김 지영" userId="6a163bdcc1d28b62" providerId="LiveId" clId="{13F8D105-33A1-4E89-AD92-01C2DCA2CC23}" dt="2019-12-18T10:26:28.826" v="3001" actId="20577"/>
          <ac:spMkLst>
            <pc:docMk/>
            <pc:sldMk cId="1637549390" sldId="308"/>
            <ac:spMk id="44" creationId="{CFD17D9E-4869-4244-8247-8235DEF332B8}"/>
          </ac:spMkLst>
        </pc:spChg>
        <pc:spChg chg="add">
          <ac:chgData name="김 지영" userId="6a163bdcc1d28b62" providerId="LiveId" clId="{13F8D105-33A1-4E89-AD92-01C2DCA2CC23}" dt="2019-12-18T10:26:22.205" v="2978"/>
          <ac:spMkLst>
            <pc:docMk/>
            <pc:sldMk cId="1637549390" sldId="308"/>
            <ac:spMk id="45" creationId="{67AE21F5-88E7-4BC0-AF69-BA2D27C0E4DE}"/>
          </ac:spMkLst>
        </pc:spChg>
        <pc:spChg chg="add mod">
          <ac:chgData name="김 지영" userId="6a163bdcc1d28b62" providerId="LiveId" clId="{13F8D105-33A1-4E89-AD92-01C2DCA2CC23}" dt="2019-12-18T10:26:49.437" v="3064" actId="14100"/>
          <ac:spMkLst>
            <pc:docMk/>
            <pc:sldMk cId="1637549390" sldId="308"/>
            <ac:spMk id="46" creationId="{0FEFA889-5853-4A4D-92CC-2C1131101107}"/>
          </ac:spMkLst>
        </pc:spChg>
        <pc:grpChg chg="add del mod">
          <ac:chgData name="김 지영" userId="6a163bdcc1d28b62" providerId="LiveId" clId="{13F8D105-33A1-4E89-AD92-01C2DCA2CC23}" dt="2019-12-18T07:10:32.458" v="898"/>
          <ac:grpSpMkLst>
            <pc:docMk/>
            <pc:sldMk cId="1637549390" sldId="308"/>
            <ac:grpSpMk id="28" creationId="{5FF0E907-03E1-4F06-B423-EA4530469278}"/>
          </ac:grpSpMkLst>
        </pc:grpChg>
        <pc:picChg chg="del">
          <ac:chgData name="김 지영" userId="6a163bdcc1d28b62" providerId="LiveId" clId="{13F8D105-33A1-4E89-AD92-01C2DCA2CC23}" dt="2019-12-18T07:02:55.926" v="760" actId="478"/>
          <ac:picMkLst>
            <pc:docMk/>
            <pc:sldMk cId="1637549390" sldId="308"/>
            <ac:picMk id="4" creationId="{AC62224B-6A2A-4534-B7EC-03797709CF3D}"/>
          </ac:picMkLst>
        </pc:picChg>
        <pc:picChg chg="del">
          <ac:chgData name="김 지영" userId="6a163bdcc1d28b62" providerId="LiveId" clId="{13F8D105-33A1-4E89-AD92-01C2DCA2CC23}" dt="2019-12-18T07:02:57.045" v="761" actId="478"/>
          <ac:picMkLst>
            <pc:docMk/>
            <pc:sldMk cId="1637549390" sldId="308"/>
            <ac:picMk id="8" creationId="{03F8D33B-6E13-4346-8CBB-09764E771ABC}"/>
          </ac:picMkLst>
        </pc:picChg>
        <pc:picChg chg="mod">
          <ac:chgData name="김 지영" userId="6a163bdcc1d28b62" providerId="LiveId" clId="{13F8D105-33A1-4E89-AD92-01C2DCA2CC23}" dt="2019-12-18T07:10:25.216" v="896" actId="1076"/>
          <ac:picMkLst>
            <pc:docMk/>
            <pc:sldMk cId="1637549390" sldId="308"/>
            <ac:picMk id="25" creationId="{0735A842-E655-4720-A29A-BECD8E428242}"/>
          </ac:picMkLst>
        </pc:picChg>
        <pc:picChg chg="add del mod">
          <ac:chgData name="김 지영" userId="6a163bdcc1d28b62" providerId="LiveId" clId="{13F8D105-33A1-4E89-AD92-01C2DCA2CC23}" dt="2019-12-18T09:56:28.114" v="1949"/>
          <ac:picMkLst>
            <pc:docMk/>
            <pc:sldMk cId="1637549390" sldId="308"/>
            <ac:picMk id="1026" creationId="{2232BC90-161A-4050-A3F9-39D0E7EE3080}"/>
          </ac:picMkLst>
        </pc:picChg>
        <pc:cxnChg chg="add del">
          <ac:chgData name="김 지영" userId="6a163bdcc1d28b62" providerId="LiveId" clId="{13F8D105-33A1-4E89-AD92-01C2DCA2CC23}" dt="2019-12-18T09:45:28.116" v="1796"/>
          <ac:cxnSpMkLst>
            <pc:docMk/>
            <pc:sldMk cId="1637549390" sldId="308"/>
            <ac:cxnSpMk id="32" creationId="{5BBDF0A6-316F-4876-A732-CA6C9512F4BF}"/>
          </ac:cxnSpMkLst>
        </pc:cxnChg>
        <pc:cxnChg chg="del mod">
          <ac:chgData name="김 지영" userId="6a163bdcc1d28b62" providerId="LiveId" clId="{13F8D105-33A1-4E89-AD92-01C2DCA2CC23}" dt="2019-12-18T07:06:40.271" v="888" actId="478"/>
          <ac:cxnSpMkLst>
            <pc:docMk/>
            <pc:sldMk cId="1637549390" sldId="308"/>
            <ac:cxnSpMk id="33" creationId="{63DC9935-91D1-4594-874E-B23C15B27271}"/>
          </ac:cxnSpMkLst>
        </pc:cxnChg>
        <pc:cxnChg chg="del mod">
          <ac:chgData name="김 지영" userId="6a163bdcc1d28b62" providerId="LiveId" clId="{13F8D105-33A1-4E89-AD92-01C2DCA2CC23}" dt="2019-12-18T07:10:14.399" v="894" actId="478"/>
          <ac:cxnSpMkLst>
            <pc:docMk/>
            <pc:sldMk cId="1637549390" sldId="308"/>
            <ac:cxnSpMk id="35" creationId="{F61DF841-96F7-4C25-9CED-2ECF4F0C71A7}"/>
          </ac:cxnSpMkLst>
        </pc:cxnChg>
        <pc:cxnChg chg="del mod">
          <ac:chgData name="김 지영" userId="6a163bdcc1d28b62" providerId="LiveId" clId="{13F8D105-33A1-4E89-AD92-01C2DCA2CC23}" dt="2019-12-18T07:06:34.210" v="885" actId="478"/>
          <ac:cxnSpMkLst>
            <pc:docMk/>
            <pc:sldMk cId="1637549390" sldId="308"/>
            <ac:cxnSpMk id="38" creationId="{BE71A8E3-F91E-4E38-8C9A-A35C3E6D9D68}"/>
          </ac:cxnSpMkLst>
        </pc:cxnChg>
        <pc:cxnChg chg="del mod">
          <ac:chgData name="김 지영" userId="6a163bdcc1d28b62" providerId="LiveId" clId="{13F8D105-33A1-4E89-AD92-01C2DCA2CC23}" dt="2019-12-18T07:06:44.208" v="889" actId="478"/>
          <ac:cxnSpMkLst>
            <pc:docMk/>
            <pc:sldMk cId="1637549390" sldId="308"/>
            <ac:cxnSpMk id="39" creationId="{960E28CE-503F-49E4-9CA6-DF5FF02691F7}"/>
          </ac:cxnSpMkLst>
        </pc:cxnChg>
      </pc:sldChg>
      <pc:sldChg chg="addSp modSp modNotesTx">
        <pc:chgData name="김 지영" userId="6a163bdcc1d28b62" providerId="LiveId" clId="{13F8D105-33A1-4E89-AD92-01C2DCA2CC23}" dt="2019-12-28T07:38:32.441" v="16296" actId="207"/>
        <pc:sldMkLst>
          <pc:docMk/>
          <pc:sldMk cId="2083295352" sldId="309"/>
        </pc:sldMkLst>
        <pc:spChg chg="mod">
          <ac:chgData name="김 지영" userId="6a163bdcc1d28b62" providerId="LiveId" clId="{13F8D105-33A1-4E89-AD92-01C2DCA2CC23}" dt="2019-12-18T09:40:56.505" v="1792" actId="20577"/>
          <ac:spMkLst>
            <pc:docMk/>
            <pc:sldMk cId="2083295352" sldId="309"/>
            <ac:spMk id="2" creationId="{2D788716-0536-4142-BCE6-CFD058B2D04B}"/>
          </ac:spMkLst>
        </pc:spChg>
        <pc:spChg chg="add mod">
          <ac:chgData name="김 지영" userId="6a163bdcc1d28b62" providerId="LiveId" clId="{13F8D105-33A1-4E89-AD92-01C2DCA2CC23}" dt="2019-12-28T07:38:32.441" v="16296" actId="207"/>
          <ac:spMkLst>
            <pc:docMk/>
            <pc:sldMk cId="2083295352" sldId="309"/>
            <ac:spMk id="2" creationId="{4AE29AF7-7731-457F-8680-351134C49D4E}"/>
          </ac:spMkLst>
        </pc:spChg>
      </pc:sldChg>
      <pc:sldChg chg="addSp delSp modSp del modNotesTx">
        <pc:chgData name="김 지영" userId="6a163bdcc1d28b62" providerId="LiveId" clId="{13F8D105-33A1-4E89-AD92-01C2DCA2CC23}" dt="2019-12-30T03:43:21.962" v="17725" actId="47"/>
        <pc:sldMkLst>
          <pc:docMk/>
          <pc:sldMk cId="2866135931" sldId="310"/>
        </pc:sldMkLst>
        <pc:spChg chg="add del mod">
          <ac:chgData name="김 지영" userId="6a163bdcc1d28b62" providerId="LiveId" clId="{13F8D105-33A1-4E89-AD92-01C2DCA2CC23}" dt="2019-12-18T11:15:12.721" v="4316" actId="478"/>
          <ac:spMkLst>
            <pc:docMk/>
            <pc:sldMk cId="2866135931" sldId="310"/>
            <ac:spMk id="2" creationId="{C6F11C6F-9671-4BDE-8DAF-534FBA661747}"/>
          </ac:spMkLst>
        </pc:spChg>
        <pc:spChg chg="add mod">
          <ac:chgData name="김 지영" userId="6a163bdcc1d28b62" providerId="LiveId" clId="{13F8D105-33A1-4E89-AD92-01C2DCA2CC23}" dt="2019-12-19T14:32:03.402" v="7380" actId="207"/>
          <ac:spMkLst>
            <pc:docMk/>
            <pc:sldMk cId="2866135931" sldId="310"/>
            <ac:spMk id="4" creationId="{BFBB4CC7-BBE6-4961-839E-1C5650EA43F1}"/>
          </ac:spMkLst>
        </pc:spChg>
        <pc:spChg chg="mod">
          <ac:chgData name="김 지영" userId="6a163bdcc1d28b62" providerId="LiveId" clId="{13F8D105-33A1-4E89-AD92-01C2DCA2CC23}" dt="2019-12-18T11:13:17.752" v="4055" actId="1076"/>
          <ac:spMkLst>
            <pc:docMk/>
            <pc:sldMk cId="2866135931" sldId="310"/>
            <ac:spMk id="15" creationId="{7AB8FA4A-FB21-4930-BF9E-4FC132939A59}"/>
          </ac:spMkLst>
        </pc:spChg>
        <pc:spChg chg="mod">
          <ac:chgData name="김 지영" userId="6a163bdcc1d28b62" providerId="LiveId" clId="{13F8D105-33A1-4E89-AD92-01C2DCA2CC23}" dt="2019-12-19T14:23:17.732" v="7379" actId="1076"/>
          <ac:spMkLst>
            <pc:docMk/>
            <pc:sldMk cId="2866135931" sldId="310"/>
            <ac:spMk id="16" creationId="{9361473F-742C-44A2-8951-FBA31EE9B726}"/>
          </ac:spMkLst>
        </pc:spChg>
        <pc:spChg chg="mod">
          <ac:chgData name="김 지영" userId="6a163bdcc1d28b62" providerId="LiveId" clId="{13F8D105-33A1-4E89-AD92-01C2DCA2CC23}" dt="2019-12-19T14:19:09.909" v="7376" actId="20577"/>
          <ac:spMkLst>
            <pc:docMk/>
            <pc:sldMk cId="2866135931" sldId="310"/>
            <ac:spMk id="23" creationId="{D3191EEB-EB0E-4E9E-838F-9F0D0016EE14}"/>
          </ac:spMkLst>
        </pc:spChg>
        <pc:spChg chg="mod">
          <ac:chgData name="김 지영" userId="6a163bdcc1d28b62" providerId="LiveId" clId="{13F8D105-33A1-4E89-AD92-01C2DCA2CC23}" dt="2019-12-28T07:31:37.712" v="15282"/>
          <ac:spMkLst>
            <pc:docMk/>
            <pc:sldMk cId="2866135931" sldId="310"/>
            <ac:spMk id="24" creationId="{9F2ADC7D-D8DC-4BFD-8D87-98E2C1D20F24}"/>
          </ac:spMkLst>
        </pc:spChg>
        <pc:spChg chg="mod">
          <ac:chgData name="김 지영" userId="6a163bdcc1d28b62" providerId="LiveId" clId="{13F8D105-33A1-4E89-AD92-01C2DCA2CC23}" dt="2019-12-30T03:41:34.943" v="17692" actId="14100"/>
          <ac:spMkLst>
            <pc:docMk/>
            <pc:sldMk cId="2866135931" sldId="310"/>
            <ac:spMk id="28" creationId="{13551256-7263-44BE-AAE7-7929C797ADC8}"/>
          </ac:spMkLst>
        </pc:spChg>
        <pc:spChg chg="mod">
          <ac:chgData name="김 지영" userId="6a163bdcc1d28b62" providerId="LiveId" clId="{13F8D105-33A1-4E89-AD92-01C2DCA2CC23}" dt="2019-12-30T03:42:55.155" v="17723" actId="20577"/>
          <ac:spMkLst>
            <pc:docMk/>
            <pc:sldMk cId="2866135931" sldId="310"/>
            <ac:spMk id="51" creationId="{70301463-52FB-4F53-A218-E3BAF3C4EBB4}"/>
          </ac:spMkLst>
        </pc:spChg>
        <pc:picChg chg="add mod">
          <ac:chgData name="김 지영" userId="6a163bdcc1d28b62" providerId="LiveId" clId="{13F8D105-33A1-4E89-AD92-01C2DCA2CC23}" dt="2019-12-19T14:23:15.500" v="7377" actId="1076"/>
          <ac:picMkLst>
            <pc:docMk/>
            <pc:sldMk cId="2866135931" sldId="310"/>
            <ac:picMk id="13314" creationId="{6C2038FB-D8C7-4D61-8E07-1B416CA8EE80}"/>
          </ac:picMkLst>
        </pc:picChg>
        <pc:cxnChg chg="add del mod">
          <ac:chgData name="김 지영" userId="6a163bdcc1d28b62" providerId="LiveId" clId="{13F8D105-33A1-4E89-AD92-01C2DCA2CC23}" dt="2019-12-30T03:41:34.943" v="17692" actId="14100"/>
          <ac:cxnSpMkLst>
            <pc:docMk/>
            <pc:sldMk cId="2866135931" sldId="310"/>
            <ac:cxnSpMk id="33" creationId="{CF74D5B1-1C98-4C09-BAC7-77F07651A4DC}"/>
          </ac:cxnSpMkLst>
        </pc:cxnChg>
        <pc:cxnChg chg="add del mod">
          <ac:chgData name="김 지영" userId="6a163bdcc1d28b62" providerId="LiveId" clId="{13F8D105-33A1-4E89-AD92-01C2DCA2CC23}" dt="2019-12-30T03:41:34.943" v="17692" actId="14100"/>
          <ac:cxnSpMkLst>
            <pc:docMk/>
            <pc:sldMk cId="2866135931" sldId="310"/>
            <ac:cxnSpMk id="52" creationId="{2487FDDD-AA13-421B-B223-510C55DDB9EC}"/>
          </ac:cxnSpMkLst>
        </pc:cxnChg>
      </pc:sldChg>
      <pc:sldChg chg="addSp delSp modSp add ord">
        <pc:chgData name="김 지영" userId="6a163bdcc1d28b62" providerId="LiveId" clId="{13F8D105-33A1-4E89-AD92-01C2DCA2CC23}" dt="2019-12-18T11:06:42.554" v="3657"/>
        <pc:sldMkLst>
          <pc:docMk/>
          <pc:sldMk cId="1715816662" sldId="311"/>
        </pc:sldMkLst>
        <pc:spChg chg="del">
          <ac:chgData name="김 지영" userId="6a163bdcc1d28b62" providerId="LiveId" clId="{13F8D105-33A1-4E89-AD92-01C2DCA2CC23}" dt="2019-12-18T10:22:34.540" v="2792" actId="478"/>
          <ac:spMkLst>
            <pc:docMk/>
            <pc:sldMk cId="1715816662" sldId="311"/>
            <ac:spMk id="3" creationId="{A5588046-8875-4524-8CC5-90BE07BCD4ED}"/>
          </ac:spMkLst>
        </pc:spChg>
        <pc:spChg chg="del">
          <ac:chgData name="김 지영" userId="6a163bdcc1d28b62" providerId="LiveId" clId="{13F8D105-33A1-4E89-AD92-01C2DCA2CC23}" dt="2019-12-18T10:22:34.540" v="2792" actId="478"/>
          <ac:spMkLst>
            <pc:docMk/>
            <pc:sldMk cId="1715816662" sldId="311"/>
            <ac:spMk id="5" creationId="{FE0F3ACD-50E2-4846-802B-8227821236FD}"/>
          </ac:spMkLst>
        </pc:spChg>
        <pc:spChg chg="del mod">
          <ac:chgData name="김 지영" userId="6a163bdcc1d28b62" providerId="LiveId" clId="{13F8D105-33A1-4E89-AD92-01C2DCA2CC23}" dt="2019-12-18T10:22:34.540" v="2792" actId="478"/>
          <ac:spMkLst>
            <pc:docMk/>
            <pc:sldMk cId="1715816662" sldId="311"/>
            <ac:spMk id="9" creationId="{8E85BA25-4DFA-4682-9A1F-AFDCC373D07A}"/>
          </ac:spMkLst>
        </pc:spChg>
        <pc:spChg chg="del mod">
          <ac:chgData name="김 지영" userId="6a163bdcc1d28b62" providerId="LiveId" clId="{13F8D105-33A1-4E89-AD92-01C2DCA2CC23}" dt="2019-12-18T09:48:59.949" v="1803" actId="478"/>
          <ac:spMkLst>
            <pc:docMk/>
            <pc:sldMk cId="1715816662" sldId="311"/>
            <ac:spMk id="23" creationId="{B0B2A5D2-7024-4FFE-8963-FD690790454D}"/>
          </ac:spMkLst>
        </pc:spChg>
        <pc:spChg chg="del mod">
          <ac:chgData name="김 지영" userId="6a163bdcc1d28b62" providerId="LiveId" clId="{13F8D105-33A1-4E89-AD92-01C2DCA2CC23}" dt="2019-12-18T10:22:34.540" v="2792" actId="478"/>
          <ac:spMkLst>
            <pc:docMk/>
            <pc:sldMk cId="1715816662" sldId="311"/>
            <ac:spMk id="27" creationId="{B7511B49-E06A-4943-9FFE-18E307EBD3D6}"/>
          </ac:spMkLst>
        </pc:spChg>
        <pc:spChg chg="add mod">
          <ac:chgData name="김 지영" userId="6a163bdcc1d28b62" providerId="LiveId" clId="{13F8D105-33A1-4E89-AD92-01C2DCA2CC23}" dt="2019-12-18T09:54:18.674" v="1906" actId="1076"/>
          <ac:spMkLst>
            <pc:docMk/>
            <pc:sldMk cId="1715816662" sldId="311"/>
            <ac:spMk id="28" creationId="{AC7A75BA-A95F-419D-86F6-735C7736005E}"/>
          </ac:spMkLst>
        </pc:spChg>
        <pc:spChg chg="add">
          <ac:chgData name="김 지영" userId="6a163bdcc1d28b62" providerId="LiveId" clId="{13F8D105-33A1-4E89-AD92-01C2DCA2CC23}" dt="2019-12-18T10:22:34.905" v="2793"/>
          <ac:spMkLst>
            <pc:docMk/>
            <pc:sldMk cId="1715816662" sldId="311"/>
            <ac:spMk id="29" creationId="{722F1F42-EF11-41B0-A768-48CC9D2EC854}"/>
          </ac:spMkLst>
        </pc:spChg>
        <pc:spChg chg="add">
          <ac:chgData name="김 지영" userId="6a163bdcc1d28b62" providerId="LiveId" clId="{13F8D105-33A1-4E89-AD92-01C2DCA2CC23}" dt="2019-12-18T10:22:34.905" v="2793"/>
          <ac:spMkLst>
            <pc:docMk/>
            <pc:sldMk cId="1715816662" sldId="311"/>
            <ac:spMk id="30" creationId="{D798CFD5-0D88-484B-915B-84BC4BC5F895}"/>
          </ac:spMkLst>
        </pc:spChg>
        <pc:spChg chg="add mod">
          <ac:chgData name="김 지영" userId="6a163bdcc1d28b62" providerId="LiveId" clId="{13F8D105-33A1-4E89-AD92-01C2DCA2CC23}" dt="2019-12-18T10:22:51.329" v="2867" actId="20577"/>
          <ac:spMkLst>
            <pc:docMk/>
            <pc:sldMk cId="1715816662" sldId="311"/>
            <ac:spMk id="31" creationId="{53A089D4-6FD8-4C29-A6F1-17FF7393C8C2}"/>
          </ac:spMkLst>
        </pc:spChg>
        <pc:spChg chg="add">
          <ac:chgData name="김 지영" userId="6a163bdcc1d28b62" providerId="LiveId" clId="{13F8D105-33A1-4E89-AD92-01C2DCA2CC23}" dt="2019-12-18T10:22:34.905" v="2793"/>
          <ac:spMkLst>
            <pc:docMk/>
            <pc:sldMk cId="1715816662" sldId="311"/>
            <ac:spMk id="32" creationId="{4DA5A4EB-788B-4AB1-BE87-FAE32F9FCE2E}"/>
          </ac:spMkLst>
        </pc:spChg>
        <pc:spChg chg="add mod">
          <ac:chgData name="김 지영" userId="6a163bdcc1d28b62" providerId="LiveId" clId="{13F8D105-33A1-4E89-AD92-01C2DCA2CC23}" dt="2019-12-18T11:06:42.554" v="3657"/>
          <ac:spMkLst>
            <pc:docMk/>
            <pc:sldMk cId="1715816662" sldId="311"/>
            <ac:spMk id="33" creationId="{518252CF-5940-417C-92BD-1F921CE95F88}"/>
          </ac:spMkLst>
        </pc:spChg>
        <pc:grpChg chg="add mod">
          <ac:chgData name="김 지영" userId="6a163bdcc1d28b62" providerId="LiveId" clId="{13F8D105-33A1-4E89-AD92-01C2DCA2CC23}" dt="2019-12-18T09:49:02.760" v="1804" actId="1076"/>
          <ac:grpSpMkLst>
            <pc:docMk/>
            <pc:sldMk cId="1715816662" sldId="311"/>
            <ac:grpSpMk id="16" creationId="{256E6863-0085-4E47-8CBC-573D2CA2FAFF}"/>
          </ac:grpSpMkLst>
        </pc:grpChg>
        <pc:picChg chg="del">
          <ac:chgData name="김 지영" userId="6a163bdcc1d28b62" providerId="LiveId" clId="{13F8D105-33A1-4E89-AD92-01C2DCA2CC23}" dt="2019-12-18T09:48:59.949" v="1803" actId="478"/>
          <ac:picMkLst>
            <pc:docMk/>
            <pc:sldMk cId="1715816662" sldId="311"/>
            <ac:picMk id="25" creationId="{0735A842-E655-4720-A29A-BECD8E428242}"/>
          </ac:picMkLst>
        </pc:picChg>
        <pc:picChg chg="add del mod">
          <ac:chgData name="김 지영" userId="6a163bdcc1d28b62" providerId="LiveId" clId="{13F8D105-33A1-4E89-AD92-01C2DCA2CC23}" dt="2019-12-18T10:57:41.158" v="3477"/>
          <ac:picMkLst>
            <pc:docMk/>
            <pc:sldMk cId="1715816662" sldId="311"/>
            <ac:picMk id="6146" creationId="{6DFCFB3C-0586-4E7E-BCD6-EC2D212453DB}"/>
          </ac:picMkLst>
        </pc:picChg>
      </pc:sldChg>
      <pc:sldChg chg="add del">
        <pc:chgData name="김 지영" userId="6a163bdcc1d28b62" providerId="LiveId" clId="{13F8D105-33A1-4E89-AD92-01C2DCA2CC23}" dt="2019-12-18T09:51:54.231" v="1806" actId="47"/>
        <pc:sldMkLst>
          <pc:docMk/>
          <pc:sldMk cId="66480621" sldId="312"/>
        </pc:sldMkLst>
      </pc:sldChg>
      <pc:sldChg chg="add">
        <pc:chgData name="김 지영" userId="6a163bdcc1d28b62" providerId="LiveId" clId="{13F8D105-33A1-4E89-AD92-01C2DCA2CC23}" dt="2019-12-18T07:13:08.257" v="901"/>
        <pc:sldMkLst>
          <pc:docMk/>
          <pc:sldMk cId="2695827214" sldId="313"/>
        </pc:sldMkLst>
      </pc:sldChg>
      <pc:sldChg chg="addSp delSp modSp add">
        <pc:chgData name="김 지영" userId="6a163bdcc1d28b62" providerId="LiveId" clId="{13F8D105-33A1-4E89-AD92-01C2DCA2CC23}" dt="2019-12-19T12:53:37.525" v="4854"/>
        <pc:sldMkLst>
          <pc:docMk/>
          <pc:sldMk cId="4254689309" sldId="314"/>
        </pc:sldMkLst>
        <pc:spChg chg="add mod">
          <ac:chgData name="김 지영" userId="6a163bdcc1d28b62" providerId="LiveId" clId="{13F8D105-33A1-4E89-AD92-01C2DCA2CC23}" dt="2019-12-19T12:53:33.234" v="4848" actId="11529"/>
          <ac:spMkLst>
            <pc:docMk/>
            <pc:sldMk cId="4254689309" sldId="314"/>
            <ac:spMk id="2" creationId="{58BC8E04-B923-4008-B088-34C7CA97E7A6}"/>
          </ac:spMkLst>
        </pc:spChg>
        <pc:spChg chg="add del mod">
          <ac:chgData name="김 지영" userId="6a163bdcc1d28b62" providerId="LiveId" clId="{13F8D105-33A1-4E89-AD92-01C2DCA2CC23}" dt="2019-12-18T09:48:07.434" v="1800" actId="478"/>
          <ac:spMkLst>
            <pc:docMk/>
            <pc:sldMk cId="4254689309" sldId="314"/>
            <ac:spMk id="2" creationId="{F0C4A814-A696-4301-ACBB-6613AE391CE7}"/>
          </ac:spMkLst>
        </pc:spChg>
        <pc:spChg chg="del">
          <ac:chgData name="김 지영" userId="6a163bdcc1d28b62" providerId="LiveId" clId="{13F8D105-33A1-4E89-AD92-01C2DCA2CC23}" dt="2019-12-18T10:13:26.522" v="2420" actId="478"/>
          <ac:spMkLst>
            <pc:docMk/>
            <pc:sldMk cId="4254689309" sldId="314"/>
            <ac:spMk id="3" creationId="{A5588046-8875-4524-8CC5-90BE07BCD4ED}"/>
          </ac:spMkLst>
        </pc:spChg>
        <pc:spChg chg="del">
          <ac:chgData name="김 지영" userId="6a163bdcc1d28b62" providerId="LiveId" clId="{13F8D105-33A1-4E89-AD92-01C2DCA2CC23}" dt="2019-12-18T10:13:26.522" v="2420" actId="478"/>
          <ac:spMkLst>
            <pc:docMk/>
            <pc:sldMk cId="4254689309" sldId="314"/>
            <ac:spMk id="5" creationId="{FE0F3ACD-50E2-4846-802B-8227821236FD}"/>
          </ac:spMkLst>
        </pc:spChg>
        <pc:spChg chg="del mod">
          <ac:chgData name="김 지영" userId="6a163bdcc1d28b62" providerId="LiveId" clId="{13F8D105-33A1-4E89-AD92-01C2DCA2CC23}" dt="2019-12-18T10:13:26.522" v="2420" actId="478"/>
          <ac:spMkLst>
            <pc:docMk/>
            <pc:sldMk cId="4254689309" sldId="314"/>
            <ac:spMk id="9" creationId="{8E85BA25-4DFA-4682-9A1F-AFDCC373D07A}"/>
          </ac:spMkLst>
        </pc:spChg>
        <pc:spChg chg="add mod">
          <ac:chgData name="김 지영" userId="6a163bdcc1d28b62" providerId="LiveId" clId="{13F8D105-33A1-4E89-AD92-01C2DCA2CC23}" dt="2019-12-19T12:53:37.525" v="4854"/>
          <ac:spMkLst>
            <pc:docMk/>
            <pc:sldMk cId="4254689309" sldId="314"/>
            <ac:spMk id="19" creationId="{06CCF707-096D-4134-B746-3EC7643EF209}"/>
          </ac:spMkLst>
        </pc:spChg>
        <pc:spChg chg="add del mod">
          <ac:chgData name="김 지영" userId="6a163bdcc1d28b62" providerId="LiveId" clId="{13F8D105-33A1-4E89-AD92-01C2DCA2CC23}" dt="2019-12-18T09:48:07.434" v="1800" actId="478"/>
          <ac:spMkLst>
            <pc:docMk/>
            <pc:sldMk cId="4254689309" sldId="314"/>
            <ac:spMk id="22" creationId="{10F03258-B5AB-47C5-B78E-02A2685CBB27}"/>
          </ac:spMkLst>
        </pc:spChg>
        <pc:spChg chg="del">
          <ac:chgData name="김 지영" userId="6a163bdcc1d28b62" providerId="LiveId" clId="{13F8D105-33A1-4E89-AD92-01C2DCA2CC23}" dt="2019-12-18T07:13:53.963" v="951" actId="478"/>
          <ac:spMkLst>
            <pc:docMk/>
            <pc:sldMk cId="4254689309" sldId="314"/>
            <ac:spMk id="23" creationId="{B0B2A5D2-7024-4FFE-8963-FD690790454D}"/>
          </ac:spMkLst>
        </pc:spChg>
        <pc:spChg chg="add del mod">
          <ac:chgData name="김 지영" userId="6a163bdcc1d28b62" providerId="LiveId" clId="{13F8D105-33A1-4E89-AD92-01C2DCA2CC23}" dt="2019-12-18T09:48:07.434" v="1800" actId="478"/>
          <ac:spMkLst>
            <pc:docMk/>
            <pc:sldMk cId="4254689309" sldId="314"/>
            <ac:spMk id="24" creationId="{8E3FEE0C-07F0-4D90-8A69-CE904D675BE5}"/>
          </ac:spMkLst>
        </pc:spChg>
        <pc:spChg chg="add del mod">
          <ac:chgData name="김 지영" userId="6a163bdcc1d28b62" providerId="LiveId" clId="{13F8D105-33A1-4E89-AD92-01C2DCA2CC23}" dt="2019-12-18T09:48:07.434" v="1800" actId="478"/>
          <ac:spMkLst>
            <pc:docMk/>
            <pc:sldMk cId="4254689309" sldId="314"/>
            <ac:spMk id="26" creationId="{F701341C-63DD-4DE8-A2E0-727F9B2B3730}"/>
          </ac:spMkLst>
        </pc:spChg>
        <pc:spChg chg="del">
          <ac:chgData name="김 지영" userId="6a163bdcc1d28b62" providerId="LiveId" clId="{13F8D105-33A1-4E89-AD92-01C2DCA2CC23}" dt="2019-12-18T10:13:26.522" v="2420" actId="478"/>
          <ac:spMkLst>
            <pc:docMk/>
            <pc:sldMk cId="4254689309" sldId="314"/>
            <ac:spMk id="27" creationId="{B7511B49-E06A-4943-9FFE-18E307EBD3D6}"/>
          </ac:spMkLst>
        </pc:spChg>
        <pc:spChg chg="add">
          <ac:chgData name="김 지영" userId="6a163bdcc1d28b62" providerId="LiveId" clId="{13F8D105-33A1-4E89-AD92-01C2DCA2CC23}" dt="2019-12-18T10:13:26.970" v="2421"/>
          <ac:spMkLst>
            <pc:docMk/>
            <pc:sldMk cId="4254689309" sldId="314"/>
            <ac:spMk id="28" creationId="{26B18F54-B6F9-456B-9841-035B4C99609D}"/>
          </ac:spMkLst>
        </pc:spChg>
        <pc:spChg chg="add">
          <ac:chgData name="김 지영" userId="6a163bdcc1d28b62" providerId="LiveId" clId="{13F8D105-33A1-4E89-AD92-01C2DCA2CC23}" dt="2019-12-18T10:13:26.970" v="2421"/>
          <ac:spMkLst>
            <pc:docMk/>
            <pc:sldMk cId="4254689309" sldId="314"/>
            <ac:spMk id="29" creationId="{47C5162D-B91D-47D1-ADFC-9034CC9AE24C}"/>
          </ac:spMkLst>
        </pc:spChg>
        <pc:spChg chg="add mod">
          <ac:chgData name="김 지영" userId="6a163bdcc1d28b62" providerId="LiveId" clId="{13F8D105-33A1-4E89-AD92-01C2DCA2CC23}" dt="2019-12-18T10:13:35.364" v="2458" actId="20577"/>
          <ac:spMkLst>
            <pc:docMk/>
            <pc:sldMk cId="4254689309" sldId="314"/>
            <ac:spMk id="30" creationId="{F952DE2E-51B3-4850-A873-19A67AC2DB4A}"/>
          </ac:spMkLst>
        </pc:spChg>
        <pc:spChg chg="add mod">
          <ac:chgData name="김 지영" userId="6a163bdcc1d28b62" providerId="LiveId" clId="{13F8D105-33A1-4E89-AD92-01C2DCA2CC23}" dt="2019-12-18T10:13:49.510" v="2539" actId="14100"/>
          <ac:spMkLst>
            <pc:docMk/>
            <pc:sldMk cId="4254689309" sldId="314"/>
            <ac:spMk id="31" creationId="{D577DBF4-DD78-415D-8E78-6A47C2B0431F}"/>
          </ac:spMkLst>
        </pc:spChg>
        <pc:spChg chg="add">
          <ac:chgData name="김 지영" userId="6a163bdcc1d28b62" providerId="LiveId" clId="{13F8D105-33A1-4E89-AD92-01C2DCA2CC23}" dt="2019-12-18T10:13:26.970" v="2421"/>
          <ac:spMkLst>
            <pc:docMk/>
            <pc:sldMk cId="4254689309" sldId="314"/>
            <ac:spMk id="32" creationId="{21D76B8F-BC08-43CF-A3FF-AE782B396C5C}"/>
          </ac:spMkLst>
        </pc:spChg>
        <pc:grpChg chg="del">
          <ac:chgData name="김 지영" userId="6a163bdcc1d28b62" providerId="LiveId" clId="{13F8D105-33A1-4E89-AD92-01C2DCA2CC23}" dt="2019-12-18T10:24:43.560" v="2875" actId="478"/>
          <ac:grpSpMkLst>
            <pc:docMk/>
            <pc:sldMk cId="4254689309" sldId="314"/>
            <ac:grpSpMk id="21" creationId="{2B11BB33-1493-4B28-88B1-08A6ABBC8CA8}"/>
          </ac:grpSpMkLst>
        </pc:grpChg>
        <pc:graphicFrameChg chg="add mod modGraphic">
          <ac:chgData name="김 지영" userId="6a163bdcc1d28b62" providerId="LiveId" clId="{13F8D105-33A1-4E89-AD92-01C2DCA2CC23}" dt="2019-12-18T10:24:29.425" v="2873" actId="403"/>
          <ac:graphicFrameMkLst>
            <pc:docMk/>
            <pc:sldMk cId="4254689309" sldId="314"/>
            <ac:graphicFrameMk id="23" creationId="{2DD9EC70-94AC-4406-839A-F6A9AC2A1E07}"/>
          </ac:graphicFrameMkLst>
        </pc:graphicFrameChg>
        <pc:graphicFrameChg chg="add mod modGraphic">
          <ac:chgData name="김 지영" userId="6a163bdcc1d28b62" providerId="LiveId" clId="{13F8D105-33A1-4E89-AD92-01C2DCA2CC23}" dt="2019-12-18T10:24:48.301" v="2877" actId="403"/>
          <ac:graphicFrameMkLst>
            <pc:docMk/>
            <pc:sldMk cId="4254689309" sldId="314"/>
            <ac:graphicFrameMk id="25" creationId="{48B00AEE-B5FA-46E8-A167-2B8DBF0486E6}"/>
          </ac:graphicFrameMkLst>
        </pc:graphicFrameChg>
        <pc:picChg chg="add mod">
          <ac:chgData name="김 지영" userId="6a163bdcc1d28b62" providerId="LiveId" clId="{13F8D105-33A1-4E89-AD92-01C2DCA2CC23}" dt="2019-12-18T07:36:16.142" v="1154" actId="1076"/>
          <ac:picMkLst>
            <pc:docMk/>
            <pc:sldMk cId="4254689309" sldId="314"/>
            <ac:picMk id="16" creationId="{0B70FD02-7C8C-4104-A359-3C330DE55DAD}"/>
          </ac:picMkLst>
        </pc:picChg>
        <pc:picChg chg="add mod">
          <ac:chgData name="김 지영" userId="6a163bdcc1d28b62" providerId="LiveId" clId="{13F8D105-33A1-4E89-AD92-01C2DCA2CC23}" dt="2019-12-18T07:36:17.907" v="1155" actId="1076"/>
          <ac:picMkLst>
            <pc:docMk/>
            <pc:sldMk cId="4254689309" sldId="314"/>
            <ac:picMk id="18" creationId="{D1972958-2078-4015-9256-184D16C6D89E}"/>
          </ac:picMkLst>
        </pc:picChg>
        <pc:picChg chg="del">
          <ac:chgData name="김 지영" userId="6a163bdcc1d28b62" providerId="LiveId" clId="{13F8D105-33A1-4E89-AD92-01C2DCA2CC23}" dt="2019-12-18T07:13:53.963" v="951" actId="478"/>
          <ac:picMkLst>
            <pc:docMk/>
            <pc:sldMk cId="4254689309" sldId="314"/>
            <ac:picMk id="25" creationId="{0735A842-E655-4720-A29A-BECD8E428242}"/>
          </ac:picMkLst>
        </pc:picChg>
      </pc:sldChg>
      <pc:sldChg chg="addSp delSp modSp add del">
        <pc:chgData name="김 지영" userId="6a163bdcc1d28b62" providerId="LiveId" clId="{13F8D105-33A1-4E89-AD92-01C2DCA2CC23}" dt="2019-12-18T07:46:26.669" v="1372" actId="47"/>
        <pc:sldMkLst>
          <pc:docMk/>
          <pc:sldMk cId="389617136" sldId="315"/>
        </pc:sldMkLst>
        <pc:spChg chg="mod">
          <ac:chgData name="김 지영" userId="6a163bdcc1d28b62" providerId="LiveId" clId="{13F8D105-33A1-4E89-AD92-01C2DCA2CC23}" dt="2019-12-18T07:16:39.215" v="980" actId="20577"/>
          <ac:spMkLst>
            <pc:docMk/>
            <pc:sldMk cId="389617136" sldId="315"/>
            <ac:spMk id="9" creationId="{8E85BA25-4DFA-4682-9A1F-AFDCC373D07A}"/>
          </ac:spMkLst>
        </pc:spChg>
        <pc:spChg chg="add mod">
          <ac:chgData name="김 지영" userId="6a163bdcc1d28b62" providerId="LiveId" clId="{13F8D105-33A1-4E89-AD92-01C2DCA2CC23}" dt="2019-12-18T07:18:17.952" v="1009" actId="2711"/>
          <ac:spMkLst>
            <pc:docMk/>
            <pc:sldMk cId="389617136" sldId="315"/>
            <ac:spMk id="22" creationId="{BB3C0C4D-3EDD-4761-8AAB-B73028ACCF58}"/>
          </ac:spMkLst>
        </pc:spChg>
        <pc:spChg chg="add mod">
          <ac:chgData name="김 지영" userId="6a163bdcc1d28b62" providerId="LiveId" clId="{13F8D105-33A1-4E89-AD92-01C2DCA2CC23}" dt="2019-12-18T07:20:08.322" v="1046" actId="1076"/>
          <ac:spMkLst>
            <pc:docMk/>
            <pc:sldMk cId="389617136" sldId="315"/>
            <ac:spMk id="23" creationId="{E9C1B8F4-0BCB-4D7A-A6FF-DC9F357B9D4E}"/>
          </ac:spMkLst>
        </pc:spChg>
        <pc:spChg chg="add mod">
          <ac:chgData name="김 지영" userId="6a163bdcc1d28b62" providerId="LiveId" clId="{13F8D105-33A1-4E89-AD92-01C2DCA2CC23}" dt="2019-12-18T07:20:22.922" v="1086" actId="20577"/>
          <ac:spMkLst>
            <pc:docMk/>
            <pc:sldMk cId="389617136" sldId="315"/>
            <ac:spMk id="24" creationId="{9F4D1029-D748-4C70-84A5-74BF77738E63}"/>
          </ac:spMkLst>
        </pc:spChg>
        <pc:spChg chg="add mod">
          <ac:chgData name="김 지영" userId="6a163bdcc1d28b62" providerId="LiveId" clId="{13F8D105-33A1-4E89-AD92-01C2DCA2CC23}" dt="2019-12-18T07:20:32.169" v="1134" actId="20577"/>
          <ac:spMkLst>
            <pc:docMk/>
            <pc:sldMk cId="389617136" sldId="315"/>
            <ac:spMk id="25" creationId="{DDDC4A50-2E25-4C59-A0D2-70DE167E51DF}"/>
          </ac:spMkLst>
        </pc:spChg>
        <pc:spChg chg="add mod">
          <ac:chgData name="김 지영" userId="6a163bdcc1d28b62" providerId="LiveId" clId="{13F8D105-33A1-4E89-AD92-01C2DCA2CC23}" dt="2019-12-18T07:20:12.461" v="1050"/>
          <ac:spMkLst>
            <pc:docMk/>
            <pc:sldMk cId="389617136" sldId="315"/>
            <ac:spMk id="26" creationId="{45C75D15-F5D4-490D-84B6-740F3F39DACF}"/>
          </ac:spMkLst>
        </pc:spChg>
        <pc:picChg chg="del">
          <ac:chgData name="김 지영" userId="6a163bdcc1d28b62" providerId="LiveId" clId="{13F8D105-33A1-4E89-AD92-01C2DCA2CC23}" dt="2019-12-18T07:16:48.046" v="981" actId="478"/>
          <ac:picMkLst>
            <pc:docMk/>
            <pc:sldMk cId="389617136" sldId="315"/>
            <ac:picMk id="16" creationId="{0B70FD02-7C8C-4104-A359-3C330DE55DAD}"/>
          </ac:picMkLst>
        </pc:picChg>
        <pc:picChg chg="del">
          <ac:chgData name="김 지영" userId="6a163bdcc1d28b62" providerId="LiveId" clId="{13F8D105-33A1-4E89-AD92-01C2DCA2CC23}" dt="2019-12-18T07:16:48.046" v="981" actId="478"/>
          <ac:picMkLst>
            <pc:docMk/>
            <pc:sldMk cId="389617136" sldId="315"/>
            <ac:picMk id="18" creationId="{D1972958-2078-4015-9256-184D16C6D89E}"/>
          </ac:picMkLst>
        </pc:picChg>
        <pc:picChg chg="add mod">
          <ac:chgData name="김 지영" userId="6a163bdcc1d28b62" providerId="LiveId" clId="{13F8D105-33A1-4E89-AD92-01C2DCA2CC23}" dt="2019-12-18T07:33:23.679" v="1138" actId="1076"/>
          <ac:picMkLst>
            <pc:docMk/>
            <pc:sldMk cId="389617136" sldId="315"/>
            <ac:picMk id="28" creationId="{ED6D71F8-BAD2-4FF5-8BB2-E7BC8C6989AD}"/>
          </ac:picMkLst>
        </pc:picChg>
        <pc:picChg chg="add mod">
          <ac:chgData name="김 지영" userId="6a163bdcc1d28b62" providerId="LiveId" clId="{13F8D105-33A1-4E89-AD92-01C2DCA2CC23}" dt="2019-12-18T07:33:46.191" v="1141" actId="14100"/>
          <ac:picMkLst>
            <pc:docMk/>
            <pc:sldMk cId="389617136" sldId="315"/>
            <ac:picMk id="29" creationId="{78927A4E-1A4B-4E36-BF24-05EBC6D9E2BF}"/>
          </ac:picMkLst>
        </pc:picChg>
        <pc:picChg chg="add mod">
          <ac:chgData name="김 지영" userId="6a163bdcc1d28b62" providerId="LiveId" clId="{13F8D105-33A1-4E89-AD92-01C2DCA2CC23}" dt="2019-12-18T07:34:05.640" v="1146" actId="1076"/>
          <ac:picMkLst>
            <pc:docMk/>
            <pc:sldMk cId="389617136" sldId="315"/>
            <ac:picMk id="30" creationId="{FCB59764-E557-4C76-A760-830D7D793062}"/>
          </ac:picMkLst>
        </pc:picChg>
        <pc:picChg chg="add mod">
          <ac:chgData name="김 지영" userId="6a163bdcc1d28b62" providerId="LiveId" clId="{13F8D105-33A1-4E89-AD92-01C2DCA2CC23}" dt="2019-12-18T07:34:17.184" v="1152" actId="1076"/>
          <ac:picMkLst>
            <pc:docMk/>
            <pc:sldMk cId="389617136" sldId="315"/>
            <ac:picMk id="31" creationId="{831281AF-0925-4735-8B93-C480B7007E0B}"/>
          </ac:picMkLst>
        </pc:picChg>
      </pc:sldChg>
      <pc:sldChg chg="add del">
        <pc:chgData name="김 지영" userId="6a163bdcc1d28b62" providerId="LiveId" clId="{13F8D105-33A1-4E89-AD92-01C2DCA2CC23}" dt="2019-12-18T07:17:13.273" v="983"/>
        <pc:sldMkLst>
          <pc:docMk/>
          <pc:sldMk cId="1200128215" sldId="316"/>
        </pc:sldMkLst>
      </pc:sldChg>
      <pc:sldChg chg="addSp delSp modSp add del">
        <pc:chgData name="김 지영" userId="6a163bdcc1d28b62" providerId="LiveId" clId="{13F8D105-33A1-4E89-AD92-01C2DCA2CC23}" dt="2019-12-18T09:45:46.532" v="1798" actId="47"/>
        <pc:sldMkLst>
          <pc:docMk/>
          <pc:sldMk cId="2102663653" sldId="316"/>
        </pc:sldMkLst>
        <pc:spChg chg="mod">
          <ac:chgData name="김 지영" userId="6a163bdcc1d28b62" providerId="LiveId" clId="{13F8D105-33A1-4E89-AD92-01C2DCA2CC23}" dt="2019-12-18T07:59:57.984" v="1499" actId="20577"/>
          <ac:spMkLst>
            <pc:docMk/>
            <pc:sldMk cId="2102663653" sldId="316"/>
            <ac:spMk id="9" creationId="{8E85BA25-4DFA-4682-9A1F-AFDCC373D07A}"/>
          </ac:spMkLst>
        </pc:spChg>
        <pc:spChg chg="del">
          <ac:chgData name="김 지영" userId="6a163bdcc1d28b62" providerId="LiveId" clId="{13F8D105-33A1-4E89-AD92-01C2DCA2CC23}" dt="2019-12-18T08:00:02.967" v="1500" actId="478"/>
          <ac:spMkLst>
            <pc:docMk/>
            <pc:sldMk cId="2102663653" sldId="316"/>
            <ac:spMk id="22" creationId="{BB3C0C4D-3EDD-4761-8AAB-B73028ACCF58}"/>
          </ac:spMkLst>
        </pc:spChg>
        <pc:spChg chg="del mod">
          <ac:chgData name="김 지영" userId="6a163bdcc1d28b62" providerId="LiveId" clId="{13F8D105-33A1-4E89-AD92-01C2DCA2CC23}" dt="2019-12-18T08:00:02.967" v="1500" actId="478"/>
          <ac:spMkLst>
            <pc:docMk/>
            <pc:sldMk cId="2102663653" sldId="316"/>
            <ac:spMk id="23" creationId="{E9C1B8F4-0BCB-4D7A-A6FF-DC9F357B9D4E}"/>
          </ac:spMkLst>
        </pc:spChg>
        <pc:spChg chg="del mod">
          <ac:chgData name="김 지영" userId="6a163bdcc1d28b62" providerId="LiveId" clId="{13F8D105-33A1-4E89-AD92-01C2DCA2CC23}" dt="2019-12-18T08:00:02.967" v="1500" actId="478"/>
          <ac:spMkLst>
            <pc:docMk/>
            <pc:sldMk cId="2102663653" sldId="316"/>
            <ac:spMk id="24" creationId="{9F4D1029-D748-4C70-84A5-74BF77738E63}"/>
          </ac:spMkLst>
        </pc:spChg>
        <pc:spChg chg="del mod">
          <ac:chgData name="김 지영" userId="6a163bdcc1d28b62" providerId="LiveId" clId="{13F8D105-33A1-4E89-AD92-01C2DCA2CC23}" dt="2019-12-18T08:00:02.967" v="1500" actId="478"/>
          <ac:spMkLst>
            <pc:docMk/>
            <pc:sldMk cId="2102663653" sldId="316"/>
            <ac:spMk id="25" creationId="{DDDC4A50-2E25-4C59-A0D2-70DE167E51DF}"/>
          </ac:spMkLst>
        </pc:spChg>
        <pc:spChg chg="del mod">
          <ac:chgData name="김 지영" userId="6a163bdcc1d28b62" providerId="LiveId" clId="{13F8D105-33A1-4E89-AD92-01C2DCA2CC23}" dt="2019-12-18T08:00:02.967" v="1500" actId="478"/>
          <ac:spMkLst>
            <pc:docMk/>
            <pc:sldMk cId="2102663653" sldId="316"/>
            <ac:spMk id="26" creationId="{45C75D15-F5D4-490D-84B6-740F3F39DACF}"/>
          </ac:spMkLst>
        </pc:spChg>
        <pc:spChg chg="add del mod">
          <ac:chgData name="김 지영" userId="6a163bdcc1d28b62" providerId="LiveId" clId="{13F8D105-33A1-4E89-AD92-01C2DCA2CC23}" dt="2019-12-18T08:00:02.967" v="1500" actId="478"/>
          <ac:spMkLst>
            <pc:docMk/>
            <pc:sldMk cId="2102663653" sldId="316"/>
            <ac:spMk id="32" creationId="{43913B01-E89F-44C8-966C-11E7B38B83B2}"/>
          </ac:spMkLst>
        </pc:spChg>
        <pc:spChg chg="add del mod">
          <ac:chgData name="김 지영" userId="6a163bdcc1d28b62" providerId="LiveId" clId="{13F8D105-33A1-4E89-AD92-01C2DCA2CC23}" dt="2019-12-18T08:00:02.967" v="1500" actId="478"/>
          <ac:spMkLst>
            <pc:docMk/>
            <pc:sldMk cId="2102663653" sldId="316"/>
            <ac:spMk id="33" creationId="{2E42638A-0259-4A66-9EA2-A2DE985DB051}"/>
          </ac:spMkLst>
        </pc:spChg>
        <pc:spChg chg="add del mod">
          <ac:chgData name="김 지영" userId="6a163bdcc1d28b62" providerId="LiveId" clId="{13F8D105-33A1-4E89-AD92-01C2DCA2CC23}" dt="2019-12-18T08:00:02.967" v="1500" actId="478"/>
          <ac:spMkLst>
            <pc:docMk/>
            <pc:sldMk cId="2102663653" sldId="316"/>
            <ac:spMk id="34" creationId="{C8D16E40-A504-4C0F-8491-CDC75A7318C5}"/>
          </ac:spMkLst>
        </pc:spChg>
        <pc:spChg chg="add del mod">
          <ac:chgData name="김 지영" userId="6a163bdcc1d28b62" providerId="LiveId" clId="{13F8D105-33A1-4E89-AD92-01C2DCA2CC23}" dt="2019-12-18T08:00:02.967" v="1500" actId="478"/>
          <ac:spMkLst>
            <pc:docMk/>
            <pc:sldMk cId="2102663653" sldId="316"/>
            <ac:spMk id="35" creationId="{CD2C39F9-FFA2-4C86-8295-D686AD85BFB3}"/>
          </ac:spMkLst>
        </pc:spChg>
        <pc:spChg chg="add del mod">
          <ac:chgData name="김 지영" userId="6a163bdcc1d28b62" providerId="LiveId" clId="{13F8D105-33A1-4E89-AD92-01C2DCA2CC23}" dt="2019-12-18T08:00:02.967" v="1500" actId="478"/>
          <ac:spMkLst>
            <pc:docMk/>
            <pc:sldMk cId="2102663653" sldId="316"/>
            <ac:spMk id="36" creationId="{35B58B18-3EB5-44BD-B8B7-5B1DA127CD69}"/>
          </ac:spMkLst>
        </pc:spChg>
        <pc:spChg chg="add del mod">
          <ac:chgData name="김 지영" userId="6a163bdcc1d28b62" providerId="LiveId" clId="{13F8D105-33A1-4E89-AD92-01C2DCA2CC23}" dt="2019-12-18T08:00:11.153" v="1502" actId="478"/>
          <ac:spMkLst>
            <pc:docMk/>
            <pc:sldMk cId="2102663653" sldId="316"/>
            <ac:spMk id="37" creationId="{2CA8377D-7623-44AC-86DA-46B40413A4A4}"/>
          </ac:spMkLst>
        </pc:spChg>
        <pc:graphicFrameChg chg="add del mod modGraphic">
          <ac:chgData name="김 지영" userId="6a163bdcc1d28b62" providerId="LiveId" clId="{13F8D105-33A1-4E89-AD92-01C2DCA2CC23}" dt="2019-12-18T08:00:06.513" v="1501" actId="478"/>
          <ac:graphicFrameMkLst>
            <pc:docMk/>
            <pc:sldMk cId="2102663653" sldId="316"/>
            <ac:graphicFrameMk id="2" creationId="{1140580D-DFBC-46FF-B5CA-79B35CB7D352}"/>
          </ac:graphicFrameMkLst>
        </pc:graphicFrameChg>
        <pc:picChg chg="del mod">
          <ac:chgData name="김 지영" userId="6a163bdcc1d28b62" providerId="LiveId" clId="{13F8D105-33A1-4E89-AD92-01C2DCA2CC23}" dt="2019-12-18T08:00:02.967" v="1500" actId="478"/>
          <ac:picMkLst>
            <pc:docMk/>
            <pc:sldMk cId="2102663653" sldId="316"/>
            <ac:picMk id="28" creationId="{ED6D71F8-BAD2-4FF5-8BB2-E7BC8C6989AD}"/>
          </ac:picMkLst>
        </pc:picChg>
        <pc:picChg chg="del mod">
          <ac:chgData name="김 지영" userId="6a163bdcc1d28b62" providerId="LiveId" clId="{13F8D105-33A1-4E89-AD92-01C2DCA2CC23}" dt="2019-12-18T08:00:02.967" v="1500" actId="478"/>
          <ac:picMkLst>
            <pc:docMk/>
            <pc:sldMk cId="2102663653" sldId="316"/>
            <ac:picMk id="29" creationId="{78927A4E-1A4B-4E36-BF24-05EBC6D9E2BF}"/>
          </ac:picMkLst>
        </pc:picChg>
        <pc:picChg chg="del mod">
          <ac:chgData name="김 지영" userId="6a163bdcc1d28b62" providerId="LiveId" clId="{13F8D105-33A1-4E89-AD92-01C2DCA2CC23}" dt="2019-12-18T08:00:02.967" v="1500" actId="478"/>
          <ac:picMkLst>
            <pc:docMk/>
            <pc:sldMk cId="2102663653" sldId="316"/>
            <ac:picMk id="30" creationId="{FCB59764-E557-4C76-A760-830D7D793062}"/>
          </ac:picMkLst>
        </pc:picChg>
        <pc:picChg chg="del mod">
          <ac:chgData name="김 지영" userId="6a163bdcc1d28b62" providerId="LiveId" clId="{13F8D105-33A1-4E89-AD92-01C2DCA2CC23}" dt="2019-12-18T08:00:02.967" v="1500" actId="478"/>
          <ac:picMkLst>
            <pc:docMk/>
            <pc:sldMk cId="2102663653" sldId="316"/>
            <ac:picMk id="31" creationId="{831281AF-0925-4735-8B93-C480B7007E0B}"/>
          </ac:picMkLst>
        </pc:picChg>
      </pc:sldChg>
      <pc:sldChg chg="addSp modSp modNotesTx">
        <pc:chgData name="김 지영" userId="6a163bdcc1d28b62" providerId="LiveId" clId="{13F8D105-33A1-4E89-AD92-01C2DCA2CC23}" dt="2019-12-28T06:43:51.590" v="11223" actId="20577"/>
        <pc:sldMkLst>
          <pc:docMk/>
          <pc:sldMk cId="3973643874" sldId="317"/>
        </pc:sldMkLst>
        <pc:spChg chg="mod">
          <ac:chgData name="김 지영" userId="6a163bdcc1d28b62" providerId="LiveId" clId="{13F8D105-33A1-4E89-AD92-01C2DCA2CC23}" dt="2019-12-18T10:42:01.196" v="3358" actId="1076"/>
          <ac:spMkLst>
            <pc:docMk/>
            <pc:sldMk cId="3973643874" sldId="317"/>
            <ac:spMk id="6" creationId="{CE7A1BBD-3C9F-466D-BF44-4C7055BE6AAE}"/>
          </ac:spMkLst>
        </pc:spChg>
        <pc:spChg chg="mod">
          <ac:chgData name="김 지영" userId="6a163bdcc1d28b62" providerId="LiveId" clId="{13F8D105-33A1-4E89-AD92-01C2DCA2CC23}" dt="2019-12-18T10:37:05.985" v="3178" actId="552"/>
          <ac:spMkLst>
            <pc:docMk/>
            <pc:sldMk cId="3973643874" sldId="317"/>
            <ac:spMk id="7" creationId="{07DB2362-54B1-48C7-891F-AB0986C67B71}"/>
          </ac:spMkLst>
        </pc:spChg>
        <pc:spChg chg="mod">
          <ac:chgData name="김 지영" userId="6a163bdcc1d28b62" providerId="LiveId" clId="{13F8D105-33A1-4E89-AD92-01C2DCA2CC23}" dt="2019-12-28T06:38:35.978" v="10571" actId="20577"/>
          <ac:spMkLst>
            <pc:docMk/>
            <pc:sldMk cId="3973643874" sldId="317"/>
            <ac:spMk id="18" creationId="{24FA30D1-19CF-4637-8373-5530A7C11834}"/>
          </ac:spMkLst>
        </pc:spChg>
        <pc:spChg chg="mod">
          <ac:chgData name="김 지영" userId="6a163bdcc1d28b62" providerId="LiveId" clId="{13F8D105-33A1-4E89-AD92-01C2DCA2CC23}" dt="2019-12-18T10:37:05.985" v="3178" actId="552"/>
          <ac:spMkLst>
            <pc:docMk/>
            <pc:sldMk cId="3973643874" sldId="317"/>
            <ac:spMk id="19" creationId="{5F695E95-7CE7-4469-A767-51D87F2B789F}"/>
          </ac:spMkLst>
        </pc:spChg>
        <pc:spChg chg="mod">
          <ac:chgData name="김 지영" userId="6a163bdcc1d28b62" providerId="LiveId" clId="{13F8D105-33A1-4E89-AD92-01C2DCA2CC23}" dt="2019-12-18T10:37:05.985" v="3178" actId="552"/>
          <ac:spMkLst>
            <pc:docMk/>
            <pc:sldMk cId="3973643874" sldId="317"/>
            <ac:spMk id="20" creationId="{EE63E519-EAC6-4A48-B16E-0E049A192396}"/>
          </ac:spMkLst>
        </pc:spChg>
        <pc:spChg chg="mod">
          <ac:chgData name="김 지영" userId="6a163bdcc1d28b62" providerId="LiveId" clId="{13F8D105-33A1-4E89-AD92-01C2DCA2CC23}" dt="2019-12-18T10:37:05.985" v="3178" actId="552"/>
          <ac:spMkLst>
            <pc:docMk/>
            <pc:sldMk cId="3973643874" sldId="317"/>
            <ac:spMk id="21" creationId="{3F1CBCD5-F732-4AB2-A163-84938637C988}"/>
          </ac:spMkLst>
        </pc:spChg>
        <pc:spChg chg="mod">
          <ac:chgData name="김 지영" userId="6a163bdcc1d28b62" providerId="LiveId" clId="{13F8D105-33A1-4E89-AD92-01C2DCA2CC23}" dt="2019-12-18T10:37:05.985" v="3178" actId="552"/>
          <ac:spMkLst>
            <pc:docMk/>
            <pc:sldMk cId="3973643874" sldId="317"/>
            <ac:spMk id="22" creationId="{A6B72DD5-59BF-458D-810A-FECFF5038DA3}"/>
          </ac:spMkLst>
        </pc:spChg>
        <pc:spChg chg="mod">
          <ac:chgData name="김 지영" userId="6a163bdcc1d28b62" providerId="LiveId" clId="{13F8D105-33A1-4E89-AD92-01C2DCA2CC23}" dt="2019-12-18T10:37:15.337" v="3179" actId="1076"/>
          <ac:spMkLst>
            <pc:docMk/>
            <pc:sldMk cId="3973643874" sldId="317"/>
            <ac:spMk id="23" creationId="{1738142C-9B48-4D8C-960C-A86191AA779A}"/>
          </ac:spMkLst>
        </pc:spChg>
        <pc:spChg chg="mod">
          <ac:chgData name="김 지영" userId="6a163bdcc1d28b62" providerId="LiveId" clId="{13F8D105-33A1-4E89-AD92-01C2DCA2CC23}" dt="2019-12-18T11:26:58.963" v="4384" actId="2711"/>
          <ac:spMkLst>
            <pc:docMk/>
            <pc:sldMk cId="3973643874" sldId="317"/>
            <ac:spMk id="30" creationId="{747CF0C7-A1DC-471A-B367-2E876FCBF7FD}"/>
          </ac:spMkLst>
        </pc:spChg>
        <pc:spChg chg="mod">
          <ac:chgData name="김 지영" userId="6a163bdcc1d28b62" providerId="LiveId" clId="{13F8D105-33A1-4E89-AD92-01C2DCA2CC23}" dt="2019-12-18T11:26:58.963" v="4384" actId="2711"/>
          <ac:spMkLst>
            <pc:docMk/>
            <pc:sldMk cId="3973643874" sldId="317"/>
            <ac:spMk id="33" creationId="{A8E2B22D-8731-43ED-9621-28EE8685C0D5}"/>
          </ac:spMkLst>
        </pc:spChg>
        <pc:spChg chg="mod">
          <ac:chgData name="김 지영" userId="6a163bdcc1d28b62" providerId="LiveId" clId="{13F8D105-33A1-4E89-AD92-01C2DCA2CC23}" dt="2019-12-18T11:26:58.963" v="4384" actId="2711"/>
          <ac:spMkLst>
            <pc:docMk/>
            <pc:sldMk cId="3973643874" sldId="317"/>
            <ac:spMk id="35" creationId="{3669FCCC-31CE-4F3E-BAB2-F29976BDB410}"/>
          </ac:spMkLst>
        </pc:spChg>
        <pc:spChg chg="mod">
          <ac:chgData name="김 지영" userId="6a163bdcc1d28b62" providerId="LiveId" clId="{13F8D105-33A1-4E89-AD92-01C2DCA2CC23}" dt="2019-12-18T11:26:58.963" v="4384" actId="2711"/>
          <ac:spMkLst>
            <pc:docMk/>
            <pc:sldMk cId="3973643874" sldId="317"/>
            <ac:spMk id="37" creationId="{E99700DD-B8EF-476F-AC13-1741840B43C3}"/>
          </ac:spMkLst>
        </pc:spChg>
        <pc:spChg chg="mod">
          <ac:chgData name="김 지영" userId="6a163bdcc1d28b62" providerId="LiveId" clId="{13F8D105-33A1-4E89-AD92-01C2DCA2CC23}" dt="2019-12-18T11:26:58.963" v="4384" actId="2711"/>
          <ac:spMkLst>
            <pc:docMk/>
            <pc:sldMk cId="3973643874" sldId="317"/>
            <ac:spMk id="40" creationId="{7174389D-1751-475E-9A8F-0024BFB243C1}"/>
          </ac:spMkLst>
        </pc:spChg>
        <pc:spChg chg="mod">
          <ac:chgData name="김 지영" userId="6a163bdcc1d28b62" providerId="LiveId" clId="{13F8D105-33A1-4E89-AD92-01C2DCA2CC23}" dt="2019-12-18T11:26:58.963" v="4384" actId="2711"/>
          <ac:spMkLst>
            <pc:docMk/>
            <pc:sldMk cId="3973643874" sldId="317"/>
            <ac:spMk id="43" creationId="{3FC1F6B6-3DB1-4870-8102-B0EA5AA62BD1}"/>
          </ac:spMkLst>
        </pc:spChg>
        <pc:picChg chg="add mod">
          <ac:chgData name="김 지영" userId="6a163bdcc1d28b62" providerId="LiveId" clId="{13F8D105-33A1-4E89-AD92-01C2DCA2CC23}" dt="2019-12-18T10:42:01.196" v="3358" actId="1076"/>
          <ac:picMkLst>
            <pc:docMk/>
            <pc:sldMk cId="3973643874" sldId="317"/>
            <ac:picMk id="4" creationId="{68BABDDC-BA0E-43CE-906B-217471796211}"/>
          </ac:picMkLst>
        </pc:picChg>
      </pc:sldChg>
      <pc:sldChg chg="addSp delSp modSp add ord">
        <pc:chgData name="김 지영" userId="6a163bdcc1d28b62" providerId="LiveId" clId="{13F8D105-33A1-4E89-AD92-01C2DCA2CC23}" dt="2019-12-18T10:26:04.455" v="2974" actId="798"/>
        <pc:sldMkLst>
          <pc:docMk/>
          <pc:sldMk cId="3187430438" sldId="318"/>
        </pc:sldMkLst>
        <pc:spChg chg="del">
          <ac:chgData name="김 지영" userId="6a163bdcc1d28b62" providerId="LiveId" clId="{13F8D105-33A1-4E89-AD92-01C2DCA2CC23}" dt="2019-12-18T10:12:50.644" v="2339" actId="478"/>
          <ac:spMkLst>
            <pc:docMk/>
            <pc:sldMk cId="3187430438" sldId="318"/>
            <ac:spMk id="3" creationId="{A5588046-8875-4524-8CC5-90BE07BCD4ED}"/>
          </ac:spMkLst>
        </pc:spChg>
        <pc:spChg chg="del">
          <ac:chgData name="김 지영" userId="6a163bdcc1d28b62" providerId="LiveId" clId="{13F8D105-33A1-4E89-AD92-01C2DCA2CC23}" dt="2019-12-18T10:12:50.644" v="2339" actId="478"/>
          <ac:spMkLst>
            <pc:docMk/>
            <pc:sldMk cId="3187430438" sldId="318"/>
            <ac:spMk id="5" creationId="{FE0F3ACD-50E2-4846-802B-8227821236FD}"/>
          </ac:spMkLst>
        </pc:spChg>
        <pc:spChg chg="del">
          <ac:chgData name="김 지영" userId="6a163bdcc1d28b62" providerId="LiveId" clId="{13F8D105-33A1-4E89-AD92-01C2DCA2CC23}" dt="2019-12-18T10:12:50.644" v="2339" actId="478"/>
          <ac:spMkLst>
            <pc:docMk/>
            <pc:sldMk cId="3187430438" sldId="318"/>
            <ac:spMk id="9" creationId="{8E85BA25-4DFA-4682-9A1F-AFDCC373D07A}"/>
          </ac:spMkLst>
        </pc:spChg>
        <pc:spChg chg="del">
          <ac:chgData name="김 지영" userId="6a163bdcc1d28b62" providerId="LiveId" clId="{13F8D105-33A1-4E89-AD92-01C2DCA2CC23}" dt="2019-12-18T10:12:50.644" v="2339" actId="478"/>
          <ac:spMkLst>
            <pc:docMk/>
            <pc:sldMk cId="3187430438" sldId="318"/>
            <ac:spMk id="27" creationId="{B7511B49-E06A-4943-9FFE-18E307EBD3D6}"/>
          </ac:spMkLst>
        </pc:spChg>
        <pc:spChg chg="add">
          <ac:chgData name="김 지영" userId="6a163bdcc1d28b62" providerId="LiveId" clId="{13F8D105-33A1-4E89-AD92-01C2DCA2CC23}" dt="2019-12-18T10:12:50.976" v="2340"/>
          <ac:spMkLst>
            <pc:docMk/>
            <pc:sldMk cId="3187430438" sldId="318"/>
            <ac:spMk id="38" creationId="{CF67B6E2-CEB8-42D5-A20B-27C19B0B648C}"/>
          </ac:spMkLst>
        </pc:spChg>
        <pc:spChg chg="add">
          <ac:chgData name="김 지영" userId="6a163bdcc1d28b62" providerId="LiveId" clId="{13F8D105-33A1-4E89-AD92-01C2DCA2CC23}" dt="2019-12-18T10:12:50.976" v="2340"/>
          <ac:spMkLst>
            <pc:docMk/>
            <pc:sldMk cId="3187430438" sldId="318"/>
            <ac:spMk id="39" creationId="{24E05963-1525-45C6-8C05-6179F83EB4B5}"/>
          </ac:spMkLst>
        </pc:spChg>
        <pc:spChg chg="add mod">
          <ac:chgData name="김 지영" userId="6a163bdcc1d28b62" providerId="LiveId" clId="{13F8D105-33A1-4E89-AD92-01C2DCA2CC23}" dt="2019-12-18T10:12:59.387" v="2370" actId="20577"/>
          <ac:spMkLst>
            <pc:docMk/>
            <pc:sldMk cId="3187430438" sldId="318"/>
            <ac:spMk id="40" creationId="{175F0FC4-3EAA-4F1F-915E-21A6D443C5B2}"/>
          </ac:spMkLst>
        </pc:spChg>
        <pc:spChg chg="add mod">
          <ac:chgData name="김 지영" userId="6a163bdcc1d28b62" providerId="LiveId" clId="{13F8D105-33A1-4E89-AD92-01C2DCA2CC23}" dt="2019-12-18T10:13:06.160" v="2417" actId="20577"/>
          <ac:spMkLst>
            <pc:docMk/>
            <pc:sldMk cId="3187430438" sldId="318"/>
            <ac:spMk id="41" creationId="{6812ECB6-E569-4F5C-AB74-4C8FB641CAA8}"/>
          </ac:spMkLst>
        </pc:spChg>
        <pc:spChg chg="add">
          <ac:chgData name="김 지영" userId="6a163bdcc1d28b62" providerId="LiveId" clId="{13F8D105-33A1-4E89-AD92-01C2DCA2CC23}" dt="2019-12-18T10:12:50.976" v="2340"/>
          <ac:spMkLst>
            <pc:docMk/>
            <pc:sldMk cId="3187430438" sldId="318"/>
            <ac:spMk id="42" creationId="{A1C7D691-0966-4764-A4D0-7D20DBC63172}"/>
          </ac:spMkLst>
        </pc:spChg>
        <pc:graphicFrameChg chg="mod modGraphic">
          <ac:chgData name="김 지영" userId="6a163bdcc1d28b62" providerId="LiveId" clId="{13F8D105-33A1-4E89-AD92-01C2DCA2CC23}" dt="2019-12-18T10:26:04.455" v="2974" actId="798"/>
          <ac:graphicFrameMkLst>
            <pc:docMk/>
            <pc:sldMk cId="3187430438" sldId="318"/>
            <ac:graphicFrameMk id="2" creationId="{1140580D-DFBC-46FF-B5CA-79B35CB7D352}"/>
          </ac:graphicFrameMkLst>
        </pc:graphicFrameChg>
      </pc:sldChg>
      <pc:sldChg chg="addSp delSp modSp add">
        <pc:chgData name="김 지영" userId="6a163bdcc1d28b62" providerId="LiveId" clId="{13F8D105-33A1-4E89-AD92-01C2DCA2CC23}" dt="2019-12-18T08:10:09.448" v="1783"/>
        <pc:sldMkLst>
          <pc:docMk/>
          <pc:sldMk cId="367898510" sldId="319"/>
        </pc:sldMkLst>
        <pc:spChg chg="add mod">
          <ac:chgData name="김 지영" userId="6a163bdcc1d28b62" providerId="LiveId" clId="{13F8D105-33A1-4E89-AD92-01C2DCA2CC23}" dt="2019-12-18T08:09:41.949" v="1741" actId="20577"/>
          <ac:spMkLst>
            <pc:docMk/>
            <pc:sldMk cId="367898510" sldId="319"/>
            <ac:spMk id="4" creationId="{6EE998C7-4401-4131-840B-AF4A3F4FF0D4}"/>
          </ac:spMkLst>
        </pc:spChg>
        <pc:spChg chg="add mod">
          <ac:chgData name="김 지영" userId="6a163bdcc1d28b62" providerId="LiveId" clId="{13F8D105-33A1-4E89-AD92-01C2DCA2CC23}" dt="2019-12-18T08:10:09.448" v="1783"/>
          <ac:spMkLst>
            <pc:docMk/>
            <pc:sldMk cId="367898510" sldId="319"/>
            <ac:spMk id="6" creationId="{8B129E68-B743-4187-8295-924AE1607FD5}"/>
          </ac:spMkLst>
        </pc:spChg>
        <pc:spChg chg="mod">
          <ac:chgData name="김 지영" userId="6a163bdcc1d28b62" providerId="LiveId" clId="{13F8D105-33A1-4E89-AD92-01C2DCA2CC23}" dt="2019-12-18T08:07:46.492" v="1582"/>
          <ac:spMkLst>
            <pc:docMk/>
            <pc:sldMk cId="367898510" sldId="319"/>
            <ac:spMk id="9" creationId="{1FD7EED3-7952-42BE-BEF6-4FECB5A4145E}"/>
          </ac:spMkLst>
        </pc:spChg>
        <pc:picChg chg="del">
          <ac:chgData name="김 지영" userId="6a163bdcc1d28b62" providerId="LiveId" clId="{13F8D105-33A1-4E89-AD92-01C2DCA2CC23}" dt="2019-12-18T08:07:06.602" v="1504" actId="478"/>
          <ac:picMkLst>
            <pc:docMk/>
            <pc:sldMk cId="367898510" sldId="319"/>
            <ac:picMk id="3" creationId="{99887F7B-3A4A-4AFD-812A-CD05D70260A0}"/>
          </ac:picMkLst>
        </pc:picChg>
      </pc:sldChg>
      <pc:sldChg chg="add del">
        <pc:chgData name="김 지영" userId="6a163bdcc1d28b62" providerId="LiveId" clId="{13F8D105-33A1-4E89-AD92-01C2DCA2CC23}" dt="2019-12-18T10:09:11.018" v="2194" actId="47"/>
        <pc:sldMkLst>
          <pc:docMk/>
          <pc:sldMk cId="2983384085" sldId="320"/>
        </pc:sldMkLst>
      </pc:sldChg>
      <pc:sldChg chg="addSp delSp modSp add">
        <pc:chgData name="김 지영" userId="6a163bdcc1d28b62" providerId="LiveId" clId="{13F8D105-33A1-4E89-AD92-01C2DCA2CC23}" dt="2019-12-18T10:39:10.162" v="3328" actId="20577"/>
        <pc:sldMkLst>
          <pc:docMk/>
          <pc:sldMk cId="3110297553" sldId="321"/>
        </pc:sldMkLst>
        <pc:spChg chg="del">
          <ac:chgData name="김 지영" userId="6a163bdcc1d28b62" providerId="LiveId" clId="{13F8D105-33A1-4E89-AD92-01C2DCA2CC23}" dt="2019-12-18T10:21:32.482" v="2620" actId="478"/>
          <ac:spMkLst>
            <pc:docMk/>
            <pc:sldMk cId="3110297553" sldId="321"/>
            <ac:spMk id="3" creationId="{A5588046-8875-4524-8CC5-90BE07BCD4ED}"/>
          </ac:spMkLst>
        </pc:spChg>
        <pc:spChg chg="del">
          <ac:chgData name="김 지영" userId="6a163bdcc1d28b62" providerId="LiveId" clId="{13F8D105-33A1-4E89-AD92-01C2DCA2CC23}" dt="2019-12-18T10:21:32.482" v="2620" actId="478"/>
          <ac:spMkLst>
            <pc:docMk/>
            <pc:sldMk cId="3110297553" sldId="321"/>
            <ac:spMk id="5" creationId="{FE0F3ACD-50E2-4846-802B-8227821236FD}"/>
          </ac:spMkLst>
        </pc:spChg>
        <pc:spChg chg="add mod">
          <ac:chgData name="김 지영" userId="6a163bdcc1d28b62" providerId="LiveId" clId="{13F8D105-33A1-4E89-AD92-01C2DCA2CC23}" dt="2019-12-18T10:39:10.162" v="3328" actId="20577"/>
          <ac:spMkLst>
            <pc:docMk/>
            <pc:sldMk cId="3110297553" sldId="321"/>
            <ac:spMk id="6" creationId="{C03E4319-6147-4932-B50C-F29D6ADBEE13}"/>
          </ac:spMkLst>
        </pc:spChg>
        <pc:spChg chg="del mod">
          <ac:chgData name="김 지영" userId="6a163bdcc1d28b62" providerId="LiveId" clId="{13F8D105-33A1-4E89-AD92-01C2DCA2CC23}" dt="2019-12-18T10:21:32.482" v="2620" actId="478"/>
          <ac:spMkLst>
            <pc:docMk/>
            <pc:sldMk cId="3110297553" sldId="321"/>
            <ac:spMk id="9" creationId="{8E85BA25-4DFA-4682-9A1F-AFDCC373D07A}"/>
          </ac:spMkLst>
        </pc:spChg>
        <pc:spChg chg="add del mod">
          <ac:chgData name="김 지영" userId="6a163bdcc1d28b62" providerId="LiveId" clId="{13F8D105-33A1-4E89-AD92-01C2DCA2CC23}" dt="2019-12-18T10:37:46.056" v="3204" actId="478"/>
          <ac:spMkLst>
            <pc:docMk/>
            <pc:sldMk cId="3110297553" sldId="321"/>
            <ac:spMk id="23" creationId="{34F26AEF-D2F5-4740-B225-E9964A114A98}"/>
          </ac:spMkLst>
        </pc:spChg>
        <pc:spChg chg="add del">
          <ac:chgData name="김 지영" userId="6a163bdcc1d28b62" providerId="LiveId" clId="{13F8D105-33A1-4E89-AD92-01C2DCA2CC23}" dt="2019-12-18T10:21:29.663" v="2617"/>
          <ac:spMkLst>
            <pc:docMk/>
            <pc:sldMk cId="3110297553" sldId="321"/>
            <ac:spMk id="25" creationId="{90BF6A45-EB23-46E5-BEC1-10F5C5549615}"/>
          </ac:spMkLst>
        </pc:spChg>
        <pc:spChg chg="del mod">
          <ac:chgData name="김 지영" userId="6a163bdcc1d28b62" providerId="LiveId" clId="{13F8D105-33A1-4E89-AD92-01C2DCA2CC23}" dt="2019-12-18T10:21:32.482" v="2620" actId="478"/>
          <ac:spMkLst>
            <pc:docMk/>
            <pc:sldMk cId="3110297553" sldId="321"/>
            <ac:spMk id="27" creationId="{B7511B49-E06A-4943-9FFE-18E307EBD3D6}"/>
          </ac:spMkLst>
        </pc:spChg>
        <pc:spChg chg="add del">
          <ac:chgData name="김 지영" userId="6a163bdcc1d28b62" providerId="LiveId" clId="{13F8D105-33A1-4E89-AD92-01C2DCA2CC23}" dt="2019-12-18T10:21:29.663" v="2617"/>
          <ac:spMkLst>
            <pc:docMk/>
            <pc:sldMk cId="3110297553" sldId="321"/>
            <ac:spMk id="28" creationId="{0BA1DAAB-9774-44B5-86D8-CAFE6B3B2049}"/>
          </ac:spMkLst>
        </pc:spChg>
        <pc:spChg chg="add del">
          <ac:chgData name="김 지영" userId="6a163bdcc1d28b62" providerId="LiveId" clId="{13F8D105-33A1-4E89-AD92-01C2DCA2CC23}" dt="2019-12-18T10:21:29.663" v="2617"/>
          <ac:spMkLst>
            <pc:docMk/>
            <pc:sldMk cId="3110297553" sldId="321"/>
            <ac:spMk id="29" creationId="{5D5F8481-E0E8-4497-858C-01CF67B8D65B}"/>
          </ac:spMkLst>
        </pc:spChg>
        <pc:spChg chg="add del">
          <ac:chgData name="김 지영" userId="6a163bdcc1d28b62" providerId="LiveId" clId="{13F8D105-33A1-4E89-AD92-01C2DCA2CC23}" dt="2019-12-18T10:21:29.663" v="2617"/>
          <ac:spMkLst>
            <pc:docMk/>
            <pc:sldMk cId="3110297553" sldId="321"/>
            <ac:spMk id="30" creationId="{728947A3-0A03-44B4-BFC7-A060B6C19964}"/>
          </ac:spMkLst>
        </pc:spChg>
        <pc:spChg chg="add del">
          <ac:chgData name="김 지영" userId="6a163bdcc1d28b62" providerId="LiveId" clId="{13F8D105-33A1-4E89-AD92-01C2DCA2CC23}" dt="2019-12-18T10:21:32.099" v="2619"/>
          <ac:spMkLst>
            <pc:docMk/>
            <pc:sldMk cId="3110297553" sldId="321"/>
            <ac:spMk id="31" creationId="{D913AE60-DD2C-4733-8F6C-90695D68CDB3}"/>
          </ac:spMkLst>
        </pc:spChg>
        <pc:spChg chg="add del">
          <ac:chgData name="김 지영" userId="6a163bdcc1d28b62" providerId="LiveId" clId="{13F8D105-33A1-4E89-AD92-01C2DCA2CC23}" dt="2019-12-18T10:21:32.099" v="2619"/>
          <ac:spMkLst>
            <pc:docMk/>
            <pc:sldMk cId="3110297553" sldId="321"/>
            <ac:spMk id="32" creationId="{2C2ED8FE-E9B2-4813-AAAC-89A32762A84A}"/>
          </ac:spMkLst>
        </pc:spChg>
        <pc:spChg chg="add del">
          <ac:chgData name="김 지영" userId="6a163bdcc1d28b62" providerId="LiveId" clId="{13F8D105-33A1-4E89-AD92-01C2DCA2CC23}" dt="2019-12-18T10:21:32.099" v="2619"/>
          <ac:spMkLst>
            <pc:docMk/>
            <pc:sldMk cId="3110297553" sldId="321"/>
            <ac:spMk id="33" creationId="{762BA114-1497-45BB-B8E5-F107A794FBC7}"/>
          </ac:spMkLst>
        </pc:spChg>
        <pc:spChg chg="add del">
          <ac:chgData name="김 지영" userId="6a163bdcc1d28b62" providerId="LiveId" clId="{13F8D105-33A1-4E89-AD92-01C2DCA2CC23}" dt="2019-12-18T10:21:32.099" v="2619"/>
          <ac:spMkLst>
            <pc:docMk/>
            <pc:sldMk cId="3110297553" sldId="321"/>
            <ac:spMk id="34" creationId="{D73071AB-29CD-448F-BC7B-1F6E03EDBB1B}"/>
          </ac:spMkLst>
        </pc:spChg>
        <pc:spChg chg="add">
          <ac:chgData name="김 지영" userId="6a163bdcc1d28b62" providerId="LiveId" clId="{13F8D105-33A1-4E89-AD92-01C2DCA2CC23}" dt="2019-12-18T10:21:32.901" v="2621"/>
          <ac:spMkLst>
            <pc:docMk/>
            <pc:sldMk cId="3110297553" sldId="321"/>
            <ac:spMk id="35" creationId="{71B5DFCE-B68A-43FD-B701-FB8DA141CD24}"/>
          </ac:spMkLst>
        </pc:spChg>
        <pc:spChg chg="add">
          <ac:chgData name="김 지영" userId="6a163bdcc1d28b62" providerId="LiveId" clId="{13F8D105-33A1-4E89-AD92-01C2DCA2CC23}" dt="2019-12-18T10:21:32.901" v="2621"/>
          <ac:spMkLst>
            <pc:docMk/>
            <pc:sldMk cId="3110297553" sldId="321"/>
            <ac:spMk id="36" creationId="{D1BA8B2F-BD9F-401E-A0B0-D912606244EF}"/>
          </ac:spMkLst>
        </pc:spChg>
        <pc:spChg chg="add mod">
          <ac:chgData name="김 지영" userId="6a163bdcc1d28b62" providerId="LiveId" clId="{13F8D105-33A1-4E89-AD92-01C2DCA2CC23}" dt="2019-12-18T10:37:42.466" v="3202" actId="20577"/>
          <ac:spMkLst>
            <pc:docMk/>
            <pc:sldMk cId="3110297553" sldId="321"/>
            <ac:spMk id="37" creationId="{D149BE4E-B7AD-41A1-87E0-AD1E5DFBE938}"/>
          </ac:spMkLst>
        </pc:spChg>
        <pc:spChg chg="add">
          <ac:chgData name="김 지영" userId="6a163bdcc1d28b62" providerId="LiveId" clId="{13F8D105-33A1-4E89-AD92-01C2DCA2CC23}" dt="2019-12-18T10:21:32.901" v="2621"/>
          <ac:spMkLst>
            <pc:docMk/>
            <pc:sldMk cId="3110297553" sldId="321"/>
            <ac:spMk id="38" creationId="{016D6EE3-78C8-4A96-87AA-5A147ADC60E8}"/>
          </ac:spMkLst>
        </pc:spChg>
        <pc:spChg chg="add mod">
          <ac:chgData name="김 지영" userId="6a163bdcc1d28b62" providerId="LiveId" clId="{13F8D105-33A1-4E89-AD92-01C2DCA2CC23}" dt="2019-12-18T10:22:09.855" v="2791" actId="20577"/>
          <ac:spMkLst>
            <pc:docMk/>
            <pc:sldMk cId="3110297553" sldId="321"/>
            <ac:spMk id="39" creationId="{7654D238-6FDE-46B1-B212-2182289FB9E2}"/>
          </ac:spMkLst>
        </pc:spChg>
        <pc:grpChg chg="del">
          <ac:chgData name="김 지영" userId="6a163bdcc1d28b62" providerId="LiveId" clId="{13F8D105-33A1-4E89-AD92-01C2DCA2CC23}" dt="2019-12-18T10:37:44.322" v="3203" actId="478"/>
          <ac:grpSpMkLst>
            <pc:docMk/>
            <pc:sldMk cId="3110297553" sldId="321"/>
            <ac:grpSpMk id="16" creationId="{256E6863-0085-4E47-8CBC-573D2CA2FAFF}"/>
          </ac:grpSpMkLst>
        </pc:grpChg>
        <pc:grpChg chg="add mod">
          <ac:chgData name="김 지영" userId="6a163bdcc1d28b62" providerId="LiveId" clId="{13F8D105-33A1-4E89-AD92-01C2DCA2CC23}" dt="2019-12-18T10:37:53.064" v="3208" actId="1076"/>
          <ac:grpSpMkLst>
            <pc:docMk/>
            <pc:sldMk cId="3110297553" sldId="321"/>
            <ac:grpSpMk id="40" creationId="{31902EFC-6F29-43F1-B66A-C30A9D102A79}"/>
          </ac:grpSpMkLst>
        </pc:grpChg>
        <pc:graphicFrameChg chg="add del mod modGraphic">
          <ac:chgData name="김 지영" userId="6a163bdcc1d28b62" providerId="LiveId" clId="{13F8D105-33A1-4E89-AD92-01C2DCA2CC23}" dt="2019-12-18T10:38:48.855" v="3230" actId="478"/>
          <ac:graphicFrameMkLst>
            <pc:docMk/>
            <pc:sldMk cId="3110297553" sldId="321"/>
            <ac:graphicFrameMk id="2" creationId="{3B455105-2A46-4852-A419-0B24E8867081}"/>
          </ac:graphicFrameMkLst>
        </pc:graphicFrameChg>
      </pc:sldChg>
      <pc:sldChg chg="addSp delSp modSp add">
        <pc:chgData name="김 지영" userId="6a163bdcc1d28b62" providerId="LiveId" clId="{13F8D105-33A1-4E89-AD92-01C2DCA2CC23}" dt="2019-12-18T11:06:38.669" v="3656"/>
        <pc:sldMkLst>
          <pc:docMk/>
          <pc:sldMk cId="57596458" sldId="322"/>
        </pc:sldMkLst>
        <pc:spChg chg="add mod">
          <ac:chgData name="김 지영" userId="6a163bdcc1d28b62" providerId="LiveId" clId="{13F8D105-33A1-4E89-AD92-01C2DCA2CC23}" dt="2019-12-18T09:54:09.221" v="1904" actId="14100"/>
          <ac:spMkLst>
            <pc:docMk/>
            <pc:sldMk cId="57596458" sldId="322"/>
            <ac:spMk id="2" creationId="{82281FAE-6BEB-4857-A5F2-7483E9F65B59}"/>
          </ac:spMkLst>
        </pc:spChg>
        <pc:spChg chg="del">
          <ac:chgData name="김 지영" userId="6a163bdcc1d28b62" providerId="LiveId" clId="{13F8D105-33A1-4E89-AD92-01C2DCA2CC23}" dt="2019-12-18T10:14:04.948" v="2540" actId="478"/>
          <ac:spMkLst>
            <pc:docMk/>
            <pc:sldMk cId="57596458" sldId="322"/>
            <ac:spMk id="3" creationId="{A5588046-8875-4524-8CC5-90BE07BCD4ED}"/>
          </ac:spMkLst>
        </pc:spChg>
        <pc:spChg chg="del">
          <ac:chgData name="김 지영" userId="6a163bdcc1d28b62" providerId="LiveId" clId="{13F8D105-33A1-4E89-AD92-01C2DCA2CC23}" dt="2019-12-18T10:14:04.948" v="2540" actId="478"/>
          <ac:spMkLst>
            <pc:docMk/>
            <pc:sldMk cId="57596458" sldId="322"/>
            <ac:spMk id="5" creationId="{FE0F3ACD-50E2-4846-802B-8227821236FD}"/>
          </ac:spMkLst>
        </pc:spChg>
        <pc:spChg chg="del mod">
          <ac:chgData name="김 지영" userId="6a163bdcc1d28b62" providerId="LiveId" clId="{13F8D105-33A1-4E89-AD92-01C2DCA2CC23}" dt="2019-12-18T10:14:04.948" v="2540" actId="478"/>
          <ac:spMkLst>
            <pc:docMk/>
            <pc:sldMk cId="57596458" sldId="322"/>
            <ac:spMk id="9" creationId="{8E85BA25-4DFA-4682-9A1F-AFDCC373D07A}"/>
          </ac:spMkLst>
        </pc:spChg>
        <pc:spChg chg="add">
          <ac:chgData name="김 지영" userId="6a163bdcc1d28b62" providerId="LiveId" clId="{13F8D105-33A1-4E89-AD92-01C2DCA2CC23}" dt="2019-12-18T10:14:05.323" v="2541"/>
          <ac:spMkLst>
            <pc:docMk/>
            <pc:sldMk cId="57596458" sldId="322"/>
            <ac:spMk id="25" creationId="{94E32DE2-5805-4E92-A645-2D76E2513F6D}"/>
          </ac:spMkLst>
        </pc:spChg>
        <pc:spChg chg="del mod">
          <ac:chgData name="김 지영" userId="6a163bdcc1d28b62" providerId="LiveId" clId="{13F8D105-33A1-4E89-AD92-01C2DCA2CC23}" dt="2019-12-18T10:14:04.948" v="2540" actId="478"/>
          <ac:spMkLst>
            <pc:docMk/>
            <pc:sldMk cId="57596458" sldId="322"/>
            <ac:spMk id="27" creationId="{B7511B49-E06A-4943-9FFE-18E307EBD3D6}"/>
          </ac:spMkLst>
        </pc:spChg>
        <pc:spChg chg="add mod">
          <ac:chgData name="김 지영" userId="6a163bdcc1d28b62" providerId="LiveId" clId="{13F8D105-33A1-4E89-AD92-01C2DCA2CC23}" dt="2019-12-18T10:20:13.751" v="2615" actId="20577"/>
          <ac:spMkLst>
            <pc:docMk/>
            <pc:sldMk cId="57596458" sldId="322"/>
            <ac:spMk id="28" creationId="{82162C16-E38C-422F-A999-AE7EFD73E0F6}"/>
          </ac:spMkLst>
        </pc:spChg>
        <pc:spChg chg="add mod">
          <ac:chgData name="김 지영" userId="6a163bdcc1d28b62" providerId="LiveId" clId="{13F8D105-33A1-4E89-AD92-01C2DCA2CC23}" dt="2019-12-18T10:20:00.360" v="2587" actId="313"/>
          <ac:spMkLst>
            <pc:docMk/>
            <pc:sldMk cId="57596458" sldId="322"/>
            <ac:spMk id="29" creationId="{D50AF5B0-0E81-4520-9132-05A8B4EE5E30}"/>
          </ac:spMkLst>
        </pc:spChg>
        <pc:spChg chg="add mod">
          <ac:chgData name="김 지영" userId="6a163bdcc1d28b62" providerId="LiveId" clId="{13F8D105-33A1-4E89-AD92-01C2DCA2CC23}" dt="2019-12-18T11:06:38.669" v="3656"/>
          <ac:spMkLst>
            <pc:docMk/>
            <pc:sldMk cId="57596458" sldId="322"/>
            <ac:spMk id="30" creationId="{CD4EC227-DDB9-432A-AD4E-8DEA45ABC5F0}"/>
          </ac:spMkLst>
        </pc:spChg>
        <pc:spChg chg="add">
          <ac:chgData name="김 지영" userId="6a163bdcc1d28b62" providerId="LiveId" clId="{13F8D105-33A1-4E89-AD92-01C2DCA2CC23}" dt="2019-12-18T10:14:05.323" v="2541"/>
          <ac:spMkLst>
            <pc:docMk/>
            <pc:sldMk cId="57596458" sldId="322"/>
            <ac:spMk id="31" creationId="{98023E64-BF14-4709-A923-1EB27483B8A0}"/>
          </ac:spMkLst>
        </pc:spChg>
        <pc:picChg chg="add mod">
          <ac:chgData name="김 지영" userId="6a163bdcc1d28b62" providerId="LiveId" clId="{13F8D105-33A1-4E89-AD92-01C2DCA2CC23}" dt="2019-12-18T09:56:37.748" v="1953" actId="1076"/>
          <ac:picMkLst>
            <pc:docMk/>
            <pc:sldMk cId="57596458" sldId="322"/>
            <ac:picMk id="23" creationId="{81923B77-FD81-4C5D-9294-6F5610AD99F5}"/>
          </ac:picMkLst>
        </pc:picChg>
      </pc:sldChg>
      <pc:sldChg chg="add del">
        <pc:chgData name="김 지영" userId="6a163bdcc1d28b62" providerId="LiveId" clId="{13F8D105-33A1-4E89-AD92-01C2DCA2CC23}" dt="2019-12-18T10:03:09.470" v="1961"/>
        <pc:sldMkLst>
          <pc:docMk/>
          <pc:sldMk cId="1114779398" sldId="323"/>
        </pc:sldMkLst>
      </pc:sldChg>
      <pc:sldChg chg="add modNotesTx">
        <pc:chgData name="김 지영" userId="6a163bdcc1d28b62" providerId="LiveId" clId="{13F8D105-33A1-4E89-AD92-01C2DCA2CC23}" dt="2019-12-28T07:23:03.214" v="13723" actId="20577"/>
        <pc:sldMkLst>
          <pc:docMk/>
          <pc:sldMk cId="2477094420" sldId="323"/>
        </pc:sldMkLst>
      </pc:sldChg>
      <pc:sldChg chg="addSp delSp modSp add ord">
        <pc:chgData name="김 지영" userId="6a163bdcc1d28b62" providerId="LiveId" clId="{13F8D105-33A1-4E89-AD92-01C2DCA2CC23}" dt="2019-12-18T10:12:16.823" v="2316" actId="20577"/>
        <pc:sldMkLst>
          <pc:docMk/>
          <pc:sldMk cId="567275790" sldId="324"/>
        </pc:sldMkLst>
        <pc:spChg chg="del">
          <ac:chgData name="김 지영" userId="6a163bdcc1d28b62" providerId="LiveId" clId="{13F8D105-33A1-4E89-AD92-01C2DCA2CC23}" dt="2019-12-18T10:07:22.708" v="2105" actId="478"/>
          <ac:spMkLst>
            <pc:docMk/>
            <pc:sldMk cId="567275790" sldId="324"/>
            <ac:spMk id="3" creationId="{A5588046-8875-4524-8CC5-90BE07BCD4ED}"/>
          </ac:spMkLst>
        </pc:spChg>
        <pc:spChg chg="del">
          <ac:chgData name="김 지영" userId="6a163bdcc1d28b62" providerId="LiveId" clId="{13F8D105-33A1-4E89-AD92-01C2DCA2CC23}" dt="2019-12-18T10:07:22.708" v="2105" actId="478"/>
          <ac:spMkLst>
            <pc:docMk/>
            <pc:sldMk cId="567275790" sldId="324"/>
            <ac:spMk id="5" creationId="{FE0F3ACD-50E2-4846-802B-8227821236FD}"/>
          </ac:spMkLst>
        </pc:spChg>
        <pc:spChg chg="del">
          <ac:chgData name="김 지영" userId="6a163bdcc1d28b62" providerId="LiveId" clId="{13F8D105-33A1-4E89-AD92-01C2DCA2CC23}" dt="2019-12-18T10:07:22.708" v="2105" actId="478"/>
          <ac:spMkLst>
            <pc:docMk/>
            <pc:sldMk cId="567275790" sldId="324"/>
            <ac:spMk id="9" creationId="{8E85BA25-4DFA-4682-9A1F-AFDCC373D07A}"/>
          </ac:spMkLst>
        </pc:spChg>
        <pc:spChg chg="add del">
          <ac:chgData name="김 지영" userId="6a163bdcc1d28b62" providerId="LiveId" clId="{13F8D105-33A1-4E89-AD92-01C2DCA2CC23}" dt="2019-12-18T10:06:58.107" v="2102" actId="478"/>
          <ac:spMkLst>
            <pc:docMk/>
            <pc:sldMk cId="567275790" sldId="324"/>
            <ac:spMk id="16" creationId="{C6E58145-7C82-4D2B-A0BD-3E59217EC676}"/>
          </ac:spMkLst>
        </pc:spChg>
        <pc:spChg chg="add del mod">
          <ac:chgData name="김 지영" userId="6a163bdcc1d28b62" providerId="LiveId" clId="{13F8D105-33A1-4E89-AD92-01C2DCA2CC23}" dt="2019-12-18T10:07:22.708" v="2105" actId="478"/>
          <ac:spMkLst>
            <pc:docMk/>
            <pc:sldMk cId="567275790" sldId="324"/>
            <ac:spMk id="18" creationId="{16BF437C-9C06-4AD9-AC91-C2FD79E6B9E6}"/>
          </ac:spMkLst>
        </pc:spChg>
        <pc:spChg chg="add mod">
          <ac:chgData name="김 지영" userId="6a163bdcc1d28b62" providerId="LiveId" clId="{13F8D105-33A1-4E89-AD92-01C2DCA2CC23}" dt="2019-12-18T10:08:08.239" v="2188" actId="403"/>
          <ac:spMkLst>
            <pc:docMk/>
            <pc:sldMk cId="567275790" sldId="324"/>
            <ac:spMk id="22" creationId="{BAA989E9-AE53-4595-AD61-EA55978511FE}"/>
          </ac:spMkLst>
        </pc:spChg>
        <pc:spChg chg="del">
          <ac:chgData name="김 지영" userId="6a163bdcc1d28b62" providerId="LiveId" clId="{13F8D105-33A1-4E89-AD92-01C2DCA2CC23}" dt="2019-12-18T10:06:48.029" v="2100" actId="478"/>
          <ac:spMkLst>
            <pc:docMk/>
            <pc:sldMk cId="567275790" sldId="324"/>
            <ac:spMk id="23" creationId="{B0B2A5D2-7024-4FFE-8963-FD690790454D}"/>
          </ac:spMkLst>
        </pc:spChg>
        <pc:spChg chg="add mod">
          <ac:chgData name="김 지영" userId="6a163bdcc1d28b62" providerId="LiveId" clId="{13F8D105-33A1-4E89-AD92-01C2DCA2CC23}" dt="2019-12-18T10:08:08.239" v="2188" actId="403"/>
          <ac:spMkLst>
            <pc:docMk/>
            <pc:sldMk cId="567275790" sldId="324"/>
            <ac:spMk id="24" creationId="{0F126070-196F-4AB2-B50E-C90AB74B059E}"/>
          </ac:spMkLst>
        </pc:spChg>
        <pc:spChg chg="add mod">
          <ac:chgData name="김 지영" userId="6a163bdcc1d28b62" providerId="LiveId" clId="{13F8D105-33A1-4E89-AD92-01C2DCA2CC23}" dt="2019-12-18T10:09:23.438" v="2196" actId="1076"/>
          <ac:spMkLst>
            <pc:docMk/>
            <pc:sldMk cId="567275790" sldId="324"/>
            <ac:spMk id="26" creationId="{4D77E96B-DFF0-4183-88B6-FD4FE2E03978}"/>
          </ac:spMkLst>
        </pc:spChg>
        <pc:spChg chg="del">
          <ac:chgData name="김 지영" userId="6a163bdcc1d28b62" providerId="LiveId" clId="{13F8D105-33A1-4E89-AD92-01C2DCA2CC23}" dt="2019-12-18T10:07:22.708" v="2105" actId="478"/>
          <ac:spMkLst>
            <pc:docMk/>
            <pc:sldMk cId="567275790" sldId="324"/>
            <ac:spMk id="27" creationId="{B7511B49-E06A-4943-9FFE-18E307EBD3D6}"/>
          </ac:spMkLst>
        </pc:spChg>
        <pc:spChg chg="mod">
          <ac:chgData name="김 지영" userId="6a163bdcc1d28b62" providerId="LiveId" clId="{13F8D105-33A1-4E89-AD92-01C2DCA2CC23}" dt="2019-12-18T10:08:56.357" v="2193" actId="255"/>
          <ac:spMkLst>
            <pc:docMk/>
            <pc:sldMk cId="567275790" sldId="324"/>
            <ac:spMk id="31" creationId="{36B88DF8-CC61-49E6-BABA-D4E5B0428A63}"/>
          </ac:spMkLst>
        </pc:spChg>
        <pc:spChg chg="mod">
          <ac:chgData name="김 지영" userId="6a163bdcc1d28b62" providerId="LiveId" clId="{13F8D105-33A1-4E89-AD92-01C2DCA2CC23}" dt="2019-12-18T10:08:56.357" v="2193" actId="255"/>
          <ac:spMkLst>
            <pc:docMk/>
            <pc:sldMk cId="567275790" sldId="324"/>
            <ac:spMk id="32" creationId="{52310941-FA02-490B-A323-33012706D341}"/>
          </ac:spMkLst>
        </pc:spChg>
        <pc:spChg chg="mod">
          <ac:chgData name="김 지영" userId="6a163bdcc1d28b62" providerId="LiveId" clId="{13F8D105-33A1-4E89-AD92-01C2DCA2CC23}" dt="2019-12-18T10:08:56.357" v="2193" actId="255"/>
          <ac:spMkLst>
            <pc:docMk/>
            <pc:sldMk cId="567275790" sldId="324"/>
            <ac:spMk id="34" creationId="{5821ED20-C718-40A6-BD0B-0A12DDD69089}"/>
          </ac:spMkLst>
        </pc:spChg>
        <pc:spChg chg="mod">
          <ac:chgData name="김 지영" userId="6a163bdcc1d28b62" providerId="LiveId" clId="{13F8D105-33A1-4E89-AD92-01C2DCA2CC23}" dt="2019-12-18T10:09:40.573" v="2202" actId="404"/>
          <ac:spMkLst>
            <pc:docMk/>
            <pc:sldMk cId="567275790" sldId="324"/>
            <ac:spMk id="37" creationId="{2C84DF84-C1CE-4EA5-9EB8-1D6C9E79BCF8}"/>
          </ac:spMkLst>
        </pc:spChg>
        <pc:spChg chg="mod">
          <ac:chgData name="김 지영" userId="6a163bdcc1d28b62" providerId="LiveId" clId="{13F8D105-33A1-4E89-AD92-01C2DCA2CC23}" dt="2019-12-18T10:09:54.630" v="2214" actId="20577"/>
          <ac:spMkLst>
            <pc:docMk/>
            <pc:sldMk cId="567275790" sldId="324"/>
            <ac:spMk id="38" creationId="{7C860679-B908-49C2-BD9E-7DD035E79707}"/>
          </ac:spMkLst>
        </pc:spChg>
        <pc:spChg chg="mod">
          <ac:chgData name="김 지영" userId="6a163bdcc1d28b62" providerId="LiveId" clId="{13F8D105-33A1-4E89-AD92-01C2DCA2CC23}" dt="2019-12-18T10:08:56.357" v="2193" actId="255"/>
          <ac:spMkLst>
            <pc:docMk/>
            <pc:sldMk cId="567275790" sldId="324"/>
            <ac:spMk id="40" creationId="{BCDB1BDD-EC72-4D5C-8060-782CC869A5EE}"/>
          </ac:spMkLst>
        </pc:spChg>
        <pc:spChg chg="mod">
          <ac:chgData name="김 지영" userId="6a163bdcc1d28b62" providerId="LiveId" clId="{13F8D105-33A1-4E89-AD92-01C2DCA2CC23}" dt="2019-12-18T10:08:56.357" v="2193" actId="255"/>
          <ac:spMkLst>
            <pc:docMk/>
            <pc:sldMk cId="567275790" sldId="324"/>
            <ac:spMk id="42" creationId="{2ED3CFF5-FC4B-4BC2-9FF3-3A213CE19911}"/>
          </ac:spMkLst>
        </pc:spChg>
        <pc:spChg chg="mod">
          <ac:chgData name="김 지영" userId="6a163bdcc1d28b62" providerId="LiveId" clId="{13F8D105-33A1-4E89-AD92-01C2DCA2CC23}" dt="2019-12-18T10:10:10.441" v="2219" actId="404"/>
          <ac:spMkLst>
            <pc:docMk/>
            <pc:sldMk cId="567275790" sldId="324"/>
            <ac:spMk id="45" creationId="{463E4F56-A98D-415B-B98D-E85C1B0BEDF7}"/>
          </ac:spMkLst>
        </pc:spChg>
        <pc:spChg chg="mod">
          <ac:chgData name="김 지영" userId="6a163bdcc1d28b62" providerId="LiveId" clId="{13F8D105-33A1-4E89-AD92-01C2DCA2CC23}" dt="2019-12-18T10:08:56.357" v="2193" actId="255"/>
          <ac:spMkLst>
            <pc:docMk/>
            <pc:sldMk cId="567275790" sldId="324"/>
            <ac:spMk id="46" creationId="{C3608A5D-8897-41FF-B254-071083017B95}"/>
          </ac:spMkLst>
        </pc:spChg>
        <pc:spChg chg="mod">
          <ac:chgData name="김 지영" userId="6a163bdcc1d28b62" providerId="LiveId" clId="{13F8D105-33A1-4E89-AD92-01C2DCA2CC23}" dt="2019-12-18T10:10:18.001" v="2220" actId="404"/>
          <ac:spMkLst>
            <pc:docMk/>
            <pc:sldMk cId="567275790" sldId="324"/>
            <ac:spMk id="48" creationId="{39219BE4-F39E-4261-8F18-16AAF3809FEA}"/>
          </ac:spMkLst>
        </pc:spChg>
        <pc:spChg chg="mod">
          <ac:chgData name="김 지영" userId="6a163bdcc1d28b62" providerId="LiveId" clId="{13F8D105-33A1-4E89-AD92-01C2DCA2CC23}" dt="2019-12-18T10:10:18.001" v="2220" actId="404"/>
          <ac:spMkLst>
            <pc:docMk/>
            <pc:sldMk cId="567275790" sldId="324"/>
            <ac:spMk id="50" creationId="{0BCE763A-8A22-4753-9D6B-43FA80A97B78}"/>
          </ac:spMkLst>
        </pc:spChg>
        <pc:spChg chg="add">
          <ac:chgData name="김 지영" userId="6a163bdcc1d28b62" providerId="LiveId" clId="{13F8D105-33A1-4E89-AD92-01C2DCA2CC23}" dt="2019-12-18T10:06:55.244" v="2101"/>
          <ac:spMkLst>
            <pc:docMk/>
            <pc:sldMk cId="567275790" sldId="324"/>
            <ac:spMk id="52" creationId="{80A38713-25EA-4A87-9741-A8EEE39C396B}"/>
          </ac:spMkLst>
        </pc:spChg>
        <pc:spChg chg="add">
          <ac:chgData name="김 지영" userId="6a163bdcc1d28b62" providerId="LiveId" clId="{13F8D105-33A1-4E89-AD92-01C2DCA2CC23}" dt="2019-12-18T10:06:55.244" v="2101"/>
          <ac:spMkLst>
            <pc:docMk/>
            <pc:sldMk cId="567275790" sldId="324"/>
            <ac:spMk id="53" creationId="{25252BF7-3161-4A6F-B9CF-9E64A63B01D7}"/>
          </ac:spMkLst>
        </pc:spChg>
        <pc:spChg chg="add del">
          <ac:chgData name="김 지영" userId="6a163bdcc1d28b62" providerId="LiveId" clId="{13F8D105-33A1-4E89-AD92-01C2DCA2CC23}" dt="2019-12-18T10:12:06.657" v="2292" actId="478"/>
          <ac:spMkLst>
            <pc:docMk/>
            <pc:sldMk cId="567275790" sldId="324"/>
            <ac:spMk id="54" creationId="{8E769A80-7866-470A-AC77-0E59A3C0A263}"/>
          </ac:spMkLst>
        </pc:spChg>
        <pc:spChg chg="add del mod">
          <ac:chgData name="김 지영" userId="6a163bdcc1d28b62" providerId="LiveId" clId="{13F8D105-33A1-4E89-AD92-01C2DCA2CC23}" dt="2019-12-18T10:12:06.657" v="2292" actId="478"/>
          <ac:spMkLst>
            <pc:docMk/>
            <pc:sldMk cId="567275790" sldId="324"/>
            <ac:spMk id="55" creationId="{A8987F1A-EC02-42B4-9B47-EFDA4570B39E}"/>
          </ac:spMkLst>
        </pc:spChg>
        <pc:spChg chg="add del mod">
          <ac:chgData name="김 지영" userId="6a163bdcc1d28b62" providerId="LiveId" clId="{13F8D105-33A1-4E89-AD92-01C2DCA2CC23}" dt="2019-12-18T10:12:06.657" v="2292" actId="478"/>
          <ac:spMkLst>
            <pc:docMk/>
            <pc:sldMk cId="567275790" sldId="324"/>
            <ac:spMk id="56" creationId="{E24A393E-A314-4B7C-A5FF-AA51F4D19A3A}"/>
          </ac:spMkLst>
        </pc:spChg>
        <pc:spChg chg="add del mod">
          <ac:chgData name="김 지영" userId="6a163bdcc1d28b62" providerId="LiveId" clId="{13F8D105-33A1-4E89-AD92-01C2DCA2CC23}" dt="2019-12-18T10:12:06.657" v="2292" actId="478"/>
          <ac:spMkLst>
            <pc:docMk/>
            <pc:sldMk cId="567275790" sldId="324"/>
            <ac:spMk id="57" creationId="{4D72720C-99C9-4D92-8CB3-C61626DEC2B9}"/>
          </ac:spMkLst>
        </pc:spChg>
        <pc:spChg chg="add del">
          <ac:chgData name="김 지영" userId="6a163bdcc1d28b62" providerId="LiveId" clId="{13F8D105-33A1-4E89-AD92-01C2DCA2CC23}" dt="2019-12-18T10:12:06.657" v="2292" actId="478"/>
          <ac:spMkLst>
            <pc:docMk/>
            <pc:sldMk cId="567275790" sldId="324"/>
            <ac:spMk id="58" creationId="{A3079A9E-C98A-4D81-92C5-13BD5E33BCED}"/>
          </ac:spMkLst>
        </pc:spChg>
        <pc:spChg chg="add">
          <ac:chgData name="김 지영" userId="6a163bdcc1d28b62" providerId="LiveId" clId="{13F8D105-33A1-4E89-AD92-01C2DCA2CC23}" dt="2019-12-18T10:12:07.145" v="2293"/>
          <ac:spMkLst>
            <pc:docMk/>
            <pc:sldMk cId="567275790" sldId="324"/>
            <ac:spMk id="59" creationId="{CA2A5145-3AAC-4CA3-ADFA-1299F4F3A939}"/>
          </ac:spMkLst>
        </pc:spChg>
        <pc:spChg chg="add">
          <ac:chgData name="김 지영" userId="6a163bdcc1d28b62" providerId="LiveId" clId="{13F8D105-33A1-4E89-AD92-01C2DCA2CC23}" dt="2019-12-18T10:12:07.145" v="2293"/>
          <ac:spMkLst>
            <pc:docMk/>
            <pc:sldMk cId="567275790" sldId="324"/>
            <ac:spMk id="60" creationId="{D2A8F01C-9FCB-4329-84EF-CCC054724D9D}"/>
          </ac:spMkLst>
        </pc:spChg>
        <pc:spChg chg="add mod">
          <ac:chgData name="김 지영" userId="6a163bdcc1d28b62" providerId="LiveId" clId="{13F8D105-33A1-4E89-AD92-01C2DCA2CC23}" dt="2019-12-18T10:12:16.823" v="2316" actId="20577"/>
          <ac:spMkLst>
            <pc:docMk/>
            <pc:sldMk cId="567275790" sldId="324"/>
            <ac:spMk id="61" creationId="{0FF59DC1-838C-437B-BD6D-B85CFB7BB3A3}"/>
          </ac:spMkLst>
        </pc:spChg>
        <pc:spChg chg="add">
          <ac:chgData name="김 지영" userId="6a163bdcc1d28b62" providerId="LiveId" clId="{13F8D105-33A1-4E89-AD92-01C2DCA2CC23}" dt="2019-12-18T10:12:07.145" v="2293"/>
          <ac:spMkLst>
            <pc:docMk/>
            <pc:sldMk cId="567275790" sldId="324"/>
            <ac:spMk id="62" creationId="{80391B2A-A9EE-4D70-8EBA-6BE8ECAE9DA9}"/>
          </ac:spMkLst>
        </pc:spChg>
        <pc:spChg chg="add">
          <ac:chgData name="김 지영" userId="6a163bdcc1d28b62" providerId="LiveId" clId="{13F8D105-33A1-4E89-AD92-01C2DCA2CC23}" dt="2019-12-18T10:12:07.145" v="2293"/>
          <ac:spMkLst>
            <pc:docMk/>
            <pc:sldMk cId="567275790" sldId="324"/>
            <ac:spMk id="63" creationId="{93365EE1-2641-46A6-92A3-F1C72DD0F2A1}"/>
          </ac:spMkLst>
        </pc:spChg>
        <pc:grpChg chg="del">
          <ac:chgData name="김 지영" userId="6a163bdcc1d28b62" providerId="LiveId" clId="{13F8D105-33A1-4E89-AD92-01C2DCA2CC23}" dt="2019-12-18T10:10:23.878" v="2221" actId="478"/>
          <ac:grpSpMkLst>
            <pc:docMk/>
            <pc:sldMk cId="567275790" sldId="324"/>
            <ac:grpSpMk id="21" creationId="{2B11BB33-1493-4B28-88B1-08A6ABBC8CA8}"/>
          </ac:grpSpMkLst>
        </pc:grpChg>
        <pc:grpChg chg="add mod">
          <ac:chgData name="김 지영" userId="6a163bdcc1d28b62" providerId="LiveId" clId="{13F8D105-33A1-4E89-AD92-01C2DCA2CC23}" dt="2019-12-18T10:09:33.151" v="2199" actId="14100"/>
          <ac:grpSpMkLst>
            <pc:docMk/>
            <pc:sldMk cId="567275790" sldId="324"/>
            <ac:grpSpMk id="30" creationId="{B2F452AA-DED1-48BC-BFD6-9B093478E3D1}"/>
          </ac:grpSpMkLst>
        </pc:grpChg>
        <pc:grpChg chg="add mod">
          <ac:chgData name="김 지영" userId="6a163bdcc1d28b62" providerId="LiveId" clId="{13F8D105-33A1-4E89-AD92-01C2DCA2CC23}" dt="2019-12-18T10:09:33.810" v="2200" actId="14100"/>
          <ac:grpSpMkLst>
            <pc:docMk/>
            <pc:sldMk cId="567275790" sldId="324"/>
            <ac:grpSpMk id="36" creationId="{244A616E-FB0B-49BC-9B7F-67F9E636A19D}"/>
          </ac:grpSpMkLst>
        </pc:grpChg>
        <pc:grpChg chg="add mod">
          <ac:chgData name="김 지영" userId="6a163bdcc1d28b62" providerId="LiveId" clId="{13F8D105-33A1-4E89-AD92-01C2DCA2CC23}" dt="2019-12-18T10:09:23.438" v="2196" actId="1076"/>
          <ac:grpSpMkLst>
            <pc:docMk/>
            <pc:sldMk cId="567275790" sldId="324"/>
            <ac:grpSpMk id="44" creationId="{A05E943E-B092-417F-9929-D61EF557B1E5}"/>
          </ac:grpSpMkLst>
        </pc:grpChg>
        <pc:picChg chg="del">
          <ac:chgData name="김 지영" userId="6a163bdcc1d28b62" providerId="LiveId" clId="{13F8D105-33A1-4E89-AD92-01C2DCA2CC23}" dt="2019-12-18T10:06:48.029" v="2100" actId="478"/>
          <ac:picMkLst>
            <pc:docMk/>
            <pc:sldMk cId="567275790" sldId="324"/>
            <ac:picMk id="25" creationId="{0735A842-E655-4720-A29A-BECD8E428242}"/>
          </ac:picMkLst>
        </pc:picChg>
        <pc:cxnChg chg="add">
          <ac:chgData name="김 지영" userId="6a163bdcc1d28b62" providerId="LiveId" clId="{13F8D105-33A1-4E89-AD92-01C2DCA2CC23}" dt="2019-12-18T10:06:55.244" v="2101"/>
          <ac:cxnSpMkLst>
            <pc:docMk/>
            <pc:sldMk cId="567275790" sldId="324"/>
            <ac:cxnSpMk id="28" creationId="{A0EEEA3A-7F89-418D-AC28-9EA349080E7A}"/>
          </ac:cxnSpMkLst>
        </pc:cxnChg>
        <pc:cxnChg chg="add">
          <ac:chgData name="김 지영" userId="6a163bdcc1d28b62" providerId="LiveId" clId="{13F8D105-33A1-4E89-AD92-01C2DCA2CC23}" dt="2019-12-18T10:06:55.244" v="2101"/>
          <ac:cxnSpMkLst>
            <pc:docMk/>
            <pc:sldMk cId="567275790" sldId="324"/>
            <ac:cxnSpMk id="29" creationId="{F73EA0DC-2160-4B55-B6F1-D6F5976BDB27}"/>
          </ac:cxnSpMkLst>
        </pc:cxnChg>
      </pc:sldChg>
      <pc:sldChg chg="addSp delSp modSp add">
        <pc:chgData name="김 지영" userId="6a163bdcc1d28b62" providerId="LiveId" clId="{13F8D105-33A1-4E89-AD92-01C2DCA2CC23}" dt="2019-12-18T10:12:43.095" v="2338" actId="2711"/>
        <pc:sldMkLst>
          <pc:docMk/>
          <pc:sldMk cId="159922151" sldId="325"/>
        </pc:sldMkLst>
        <pc:spChg chg="del">
          <ac:chgData name="김 지영" userId="6a163bdcc1d28b62" providerId="LiveId" clId="{13F8D105-33A1-4E89-AD92-01C2DCA2CC23}" dt="2019-12-18T10:10:43.762" v="2257" actId="478"/>
          <ac:spMkLst>
            <pc:docMk/>
            <pc:sldMk cId="159922151" sldId="325"/>
            <ac:spMk id="22" creationId="{BAA989E9-AE53-4595-AD61-EA55978511FE}"/>
          </ac:spMkLst>
        </pc:spChg>
        <pc:spChg chg="del">
          <ac:chgData name="김 지영" userId="6a163bdcc1d28b62" providerId="LiveId" clId="{13F8D105-33A1-4E89-AD92-01C2DCA2CC23}" dt="2019-12-18T10:10:43.762" v="2257" actId="478"/>
          <ac:spMkLst>
            <pc:docMk/>
            <pc:sldMk cId="159922151" sldId="325"/>
            <ac:spMk id="24" creationId="{0F126070-196F-4AB2-B50E-C90AB74B059E}"/>
          </ac:spMkLst>
        </pc:spChg>
        <pc:spChg chg="del">
          <ac:chgData name="김 지영" userId="6a163bdcc1d28b62" providerId="LiveId" clId="{13F8D105-33A1-4E89-AD92-01C2DCA2CC23}" dt="2019-12-18T10:10:43.762" v="2257" actId="478"/>
          <ac:spMkLst>
            <pc:docMk/>
            <pc:sldMk cId="159922151" sldId="325"/>
            <ac:spMk id="26" creationId="{4D77E96B-DFF0-4183-88B6-FD4FE2E03978}"/>
          </ac:spMkLst>
        </pc:spChg>
        <pc:spChg chg="del">
          <ac:chgData name="김 지영" userId="6a163bdcc1d28b62" providerId="LiveId" clId="{13F8D105-33A1-4E89-AD92-01C2DCA2CC23}" dt="2019-12-18T10:11:23.021" v="2284" actId="478"/>
          <ac:spMkLst>
            <pc:docMk/>
            <pc:sldMk cId="159922151" sldId="325"/>
            <ac:spMk id="52" creationId="{80A38713-25EA-4A87-9741-A8EEE39C396B}"/>
          </ac:spMkLst>
        </pc:spChg>
        <pc:spChg chg="del">
          <ac:chgData name="김 지영" userId="6a163bdcc1d28b62" providerId="LiveId" clId="{13F8D105-33A1-4E89-AD92-01C2DCA2CC23}" dt="2019-12-18T10:11:23.021" v="2284" actId="478"/>
          <ac:spMkLst>
            <pc:docMk/>
            <pc:sldMk cId="159922151" sldId="325"/>
            <ac:spMk id="53" creationId="{25252BF7-3161-4A6F-B9CF-9E64A63B01D7}"/>
          </ac:spMkLst>
        </pc:spChg>
        <pc:spChg chg="mod">
          <ac:chgData name="김 지영" userId="6a163bdcc1d28b62" providerId="LiveId" clId="{13F8D105-33A1-4E89-AD92-01C2DCA2CC23}" dt="2019-12-18T10:12:01.196" v="2291" actId="1076"/>
          <ac:spMkLst>
            <pc:docMk/>
            <pc:sldMk cId="159922151" sldId="325"/>
            <ac:spMk id="54" creationId="{8E769A80-7866-470A-AC77-0E59A3C0A263}"/>
          </ac:spMkLst>
        </pc:spChg>
        <pc:spChg chg="mod">
          <ac:chgData name="김 지영" userId="6a163bdcc1d28b62" providerId="LiveId" clId="{13F8D105-33A1-4E89-AD92-01C2DCA2CC23}" dt="2019-12-18T10:12:01.196" v="2291" actId="1076"/>
          <ac:spMkLst>
            <pc:docMk/>
            <pc:sldMk cId="159922151" sldId="325"/>
            <ac:spMk id="55" creationId="{A8987F1A-EC02-42B4-9B47-EFDA4570B39E}"/>
          </ac:spMkLst>
        </pc:spChg>
        <pc:spChg chg="mod">
          <ac:chgData name="김 지영" userId="6a163bdcc1d28b62" providerId="LiveId" clId="{13F8D105-33A1-4E89-AD92-01C2DCA2CC23}" dt="2019-12-18T10:12:01.196" v="2291" actId="1076"/>
          <ac:spMkLst>
            <pc:docMk/>
            <pc:sldMk cId="159922151" sldId="325"/>
            <ac:spMk id="56" creationId="{E24A393E-A314-4B7C-A5FF-AA51F4D19A3A}"/>
          </ac:spMkLst>
        </pc:spChg>
        <pc:spChg chg="mod">
          <ac:chgData name="김 지영" userId="6a163bdcc1d28b62" providerId="LiveId" clId="{13F8D105-33A1-4E89-AD92-01C2DCA2CC23}" dt="2019-12-18T10:12:34.067" v="2337" actId="20577"/>
          <ac:spMkLst>
            <pc:docMk/>
            <pc:sldMk cId="159922151" sldId="325"/>
            <ac:spMk id="57" creationId="{4D72720C-99C9-4D92-8CB3-C61626DEC2B9}"/>
          </ac:spMkLst>
        </pc:spChg>
        <pc:spChg chg="mod">
          <ac:chgData name="김 지영" userId="6a163bdcc1d28b62" providerId="LiveId" clId="{13F8D105-33A1-4E89-AD92-01C2DCA2CC23}" dt="2019-12-18T10:12:01.196" v="2291" actId="1076"/>
          <ac:spMkLst>
            <pc:docMk/>
            <pc:sldMk cId="159922151" sldId="325"/>
            <ac:spMk id="58" creationId="{A3079A9E-C98A-4D81-92C5-13BD5E33BCED}"/>
          </ac:spMkLst>
        </pc:spChg>
        <pc:spChg chg="add mod">
          <ac:chgData name="김 지영" userId="6a163bdcc1d28b62" providerId="LiveId" clId="{13F8D105-33A1-4E89-AD92-01C2DCA2CC23}" dt="2019-12-18T10:11:07.700" v="2281" actId="403"/>
          <ac:spMkLst>
            <pc:docMk/>
            <pc:sldMk cId="159922151" sldId="325"/>
            <ac:spMk id="59" creationId="{25697714-F8C4-4462-9C81-604FDC39E147}"/>
          </ac:spMkLst>
        </pc:spChg>
        <pc:spChg chg="add mod">
          <ac:chgData name="김 지영" userId="6a163bdcc1d28b62" providerId="LiveId" clId="{13F8D105-33A1-4E89-AD92-01C2DCA2CC23}" dt="2019-12-18T10:12:43.095" v="2338" actId="2711"/>
          <ac:spMkLst>
            <pc:docMk/>
            <pc:sldMk cId="159922151" sldId="325"/>
            <ac:spMk id="61" creationId="{42C77120-BB64-4D75-A51A-CC215ED45677}"/>
          </ac:spMkLst>
        </pc:spChg>
        <pc:spChg chg="add mod">
          <ac:chgData name="김 지영" userId="6a163bdcc1d28b62" providerId="LiveId" clId="{13F8D105-33A1-4E89-AD92-01C2DCA2CC23}" dt="2019-12-18T10:11:07.700" v="2281" actId="403"/>
          <ac:spMkLst>
            <pc:docMk/>
            <pc:sldMk cId="159922151" sldId="325"/>
            <ac:spMk id="62" creationId="{19D2909C-64E0-4585-937A-9A68309C8B22}"/>
          </ac:spMkLst>
        </pc:spChg>
        <pc:spChg chg="add mod">
          <ac:chgData name="김 지영" userId="6a163bdcc1d28b62" providerId="LiveId" clId="{13F8D105-33A1-4E89-AD92-01C2DCA2CC23}" dt="2019-12-18T10:12:43.095" v="2338" actId="2711"/>
          <ac:spMkLst>
            <pc:docMk/>
            <pc:sldMk cId="159922151" sldId="325"/>
            <ac:spMk id="63" creationId="{39C3E840-3907-4563-81CF-FA316D29A035}"/>
          </ac:spMkLst>
        </pc:spChg>
        <pc:spChg chg="add mod">
          <ac:chgData name="김 지영" userId="6a163bdcc1d28b62" providerId="LiveId" clId="{13F8D105-33A1-4E89-AD92-01C2DCA2CC23}" dt="2019-12-18T10:11:07.700" v="2281" actId="403"/>
          <ac:spMkLst>
            <pc:docMk/>
            <pc:sldMk cId="159922151" sldId="325"/>
            <ac:spMk id="65" creationId="{C6A3E43E-84EF-4BBB-B475-CB69EDC80F1C}"/>
          </ac:spMkLst>
        </pc:spChg>
        <pc:spChg chg="add mod">
          <ac:chgData name="김 지영" userId="6a163bdcc1d28b62" providerId="LiveId" clId="{13F8D105-33A1-4E89-AD92-01C2DCA2CC23}" dt="2019-12-18T10:12:43.095" v="2338" actId="2711"/>
          <ac:spMkLst>
            <pc:docMk/>
            <pc:sldMk cId="159922151" sldId="325"/>
            <ac:spMk id="66" creationId="{74B2DF96-C982-46FA-A64E-AA17FA31E73E}"/>
          </ac:spMkLst>
        </pc:spChg>
        <pc:grpChg chg="del">
          <ac:chgData name="김 지영" userId="6a163bdcc1d28b62" providerId="LiveId" clId="{13F8D105-33A1-4E89-AD92-01C2DCA2CC23}" dt="2019-12-18T10:10:43.762" v="2257" actId="478"/>
          <ac:grpSpMkLst>
            <pc:docMk/>
            <pc:sldMk cId="159922151" sldId="325"/>
            <ac:grpSpMk id="30" creationId="{B2F452AA-DED1-48BC-BFD6-9B093478E3D1}"/>
          </ac:grpSpMkLst>
        </pc:grpChg>
        <pc:grpChg chg="del">
          <ac:chgData name="김 지영" userId="6a163bdcc1d28b62" providerId="LiveId" clId="{13F8D105-33A1-4E89-AD92-01C2DCA2CC23}" dt="2019-12-18T10:10:43.762" v="2257" actId="478"/>
          <ac:grpSpMkLst>
            <pc:docMk/>
            <pc:sldMk cId="159922151" sldId="325"/>
            <ac:grpSpMk id="36" creationId="{244A616E-FB0B-49BC-9B7F-67F9E636A19D}"/>
          </ac:grpSpMkLst>
        </pc:grpChg>
        <pc:grpChg chg="del">
          <ac:chgData name="김 지영" userId="6a163bdcc1d28b62" providerId="LiveId" clId="{13F8D105-33A1-4E89-AD92-01C2DCA2CC23}" dt="2019-12-18T10:10:43.762" v="2257" actId="478"/>
          <ac:grpSpMkLst>
            <pc:docMk/>
            <pc:sldMk cId="159922151" sldId="325"/>
            <ac:grpSpMk id="44" creationId="{A05E943E-B092-417F-9929-D61EF557B1E5}"/>
          </ac:grpSpMkLst>
        </pc:grpChg>
        <pc:picChg chg="add">
          <ac:chgData name="김 지영" userId="6a163bdcc1d28b62" providerId="LiveId" clId="{13F8D105-33A1-4E89-AD92-01C2DCA2CC23}" dt="2019-12-18T10:10:51.289" v="2258"/>
          <ac:picMkLst>
            <pc:docMk/>
            <pc:sldMk cId="159922151" sldId="325"/>
            <ac:picMk id="60" creationId="{ACF93D11-2B64-41A9-B05A-F77E84C08A64}"/>
          </ac:picMkLst>
        </pc:picChg>
        <pc:picChg chg="add">
          <ac:chgData name="김 지영" userId="6a163bdcc1d28b62" providerId="LiveId" clId="{13F8D105-33A1-4E89-AD92-01C2DCA2CC23}" dt="2019-12-18T10:10:51.289" v="2258"/>
          <ac:picMkLst>
            <pc:docMk/>
            <pc:sldMk cId="159922151" sldId="325"/>
            <ac:picMk id="64" creationId="{7BCF7CC3-D38E-4686-BBB0-FA7FD8BB86B5}"/>
          </ac:picMkLst>
        </pc:picChg>
        <pc:picChg chg="add">
          <ac:chgData name="김 지영" userId="6a163bdcc1d28b62" providerId="LiveId" clId="{13F8D105-33A1-4E89-AD92-01C2DCA2CC23}" dt="2019-12-18T10:10:51.289" v="2258"/>
          <ac:picMkLst>
            <pc:docMk/>
            <pc:sldMk cId="159922151" sldId="325"/>
            <ac:picMk id="67" creationId="{1CB299C4-0476-4DD5-AE7A-6AB0E79793C4}"/>
          </ac:picMkLst>
        </pc:picChg>
        <pc:cxnChg chg="del">
          <ac:chgData name="김 지영" userId="6a163bdcc1d28b62" providerId="LiveId" clId="{13F8D105-33A1-4E89-AD92-01C2DCA2CC23}" dt="2019-12-18T10:10:43.762" v="2257" actId="478"/>
          <ac:cxnSpMkLst>
            <pc:docMk/>
            <pc:sldMk cId="159922151" sldId="325"/>
            <ac:cxnSpMk id="28" creationId="{A0EEEA3A-7F89-418D-AC28-9EA349080E7A}"/>
          </ac:cxnSpMkLst>
        </pc:cxnChg>
        <pc:cxnChg chg="del">
          <ac:chgData name="김 지영" userId="6a163bdcc1d28b62" providerId="LiveId" clId="{13F8D105-33A1-4E89-AD92-01C2DCA2CC23}" dt="2019-12-18T10:10:43.762" v="2257" actId="478"/>
          <ac:cxnSpMkLst>
            <pc:docMk/>
            <pc:sldMk cId="159922151" sldId="325"/>
            <ac:cxnSpMk id="29" creationId="{F73EA0DC-2160-4B55-B6F1-D6F5976BDB27}"/>
          </ac:cxnSpMkLst>
        </pc:cxnChg>
        <pc:cxnChg chg="mod">
          <ac:chgData name="김 지영" userId="6a163bdcc1d28b62" providerId="LiveId" clId="{13F8D105-33A1-4E89-AD92-01C2DCA2CC23}" dt="2019-12-18T10:10:43.762" v="2257" actId="478"/>
          <ac:cxnSpMkLst>
            <pc:docMk/>
            <pc:sldMk cId="159922151" sldId="325"/>
            <ac:cxnSpMk id="33" creationId="{320641E0-019D-4B58-9885-460B4A9925FF}"/>
          </ac:cxnSpMkLst>
        </pc:cxnChg>
        <pc:cxnChg chg="mod">
          <ac:chgData name="김 지영" userId="6a163bdcc1d28b62" providerId="LiveId" clId="{13F8D105-33A1-4E89-AD92-01C2DCA2CC23}" dt="2019-12-18T10:10:43.762" v="2257" actId="478"/>
          <ac:cxnSpMkLst>
            <pc:docMk/>
            <pc:sldMk cId="159922151" sldId="325"/>
            <ac:cxnSpMk id="35" creationId="{C06C836A-5DC6-4045-9514-2E9D7368C8BE}"/>
          </ac:cxnSpMkLst>
        </pc:cxnChg>
        <pc:cxnChg chg="mod">
          <ac:chgData name="김 지영" userId="6a163bdcc1d28b62" providerId="LiveId" clId="{13F8D105-33A1-4E89-AD92-01C2DCA2CC23}" dt="2019-12-18T10:10:43.762" v="2257" actId="478"/>
          <ac:cxnSpMkLst>
            <pc:docMk/>
            <pc:sldMk cId="159922151" sldId="325"/>
            <ac:cxnSpMk id="39" creationId="{B7099981-F634-44EF-98E6-5ABF9D900DD2}"/>
          </ac:cxnSpMkLst>
        </pc:cxnChg>
        <pc:cxnChg chg="mod">
          <ac:chgData name="김 지영" userId="6a163bdcc1d28b62" providerId="LiveId" clId="{13F8D105-33A1-4E89-AD92-01C2DCA2CC23}" dt="2019-12-18T10:10:43.762" v="2257" actId="478"/>
          <ac:cxnSpMkLst>
            <pc:docMk/>
            <pc:sldMk cId="159922151" sldId="325"/>
            <ac:cxnSpMk id="41" creationId="{56B9B697-D328-449B-9A62-F0FEBF401EA1}"/>
          </ac:cxnSpMkLst>
        </pc:cxnChg>
        <pc:cxnChg chg="mod">
          <ac:chgData name="김 지영" userId="6a163bdcc1d28b62" providerId="LiveId" clId="{13F8D105-33A1-4E89-AD92-01C2DCA2CC23}" dt="2019-12-18T10:10:43.762" v="2257" actId="478"/>
          <ac:cxnSpMkLst>
            <pc:docMk/>
            <pc:sldMk cId="159922151" sldId="325"/>
            <ac:cxnSpMk id="43" creationId="{336C2FE9-BB09-4635-85F1-E12A98906D2B}"/>
          </ac:cxnSpMkLst>
        </pc:cxnChg>
        <pc:cxnChg chg="mod">
          <ac:chgData name="김 지영" userId="6a163bdcc1d28b62" providerId="LiveId" clId="{13F8D105-33A1-4E89-AD92-01C2DCA2CC23}" dt="2019-12-18T10:10:43.762" v="2257" actId="478"/>
          <ac:cxnSpMkLst>
            <pc:docMk/>
            <pc:sldMk cId="159922151" sldId="325"/>
            <ac:cxnSpMk id="47" creationId="{DB489316-7DA8-48BE-A9F8-0F68B92153A4}"/>
          </ac:cxnSpMkLst>
        </pc:cxnChg>
        <pc:cxnChg chg="mod">
          <ac:chgData name="김 지영" userId="6a163bdcc1d28b62" providerId="LiveId" clId="{13F8D105-33A1-4E89-AD92-01C2DCA2CC23}" dt="2019-12-18T10:10:43.762" v="2257" actId="478"/>
          <ac:cxnSpMkLst>
            <pc:docMk/>
            <pc:sldMk cId="159922151" sldId="325"/>
            <ac:cxnSpMk id="49" creationId="{A26C8336-A475-4178-A86E-134D1A9E1DFC}"/>
          </ac:cxnSpMkLst>
        </pc:cxnChg>
        <pc:cxnChg chg="mod">
          <ac:chgData name="김 지영" userId="6a163bdcc1d28b62" providerId="LiveId" clId="{13F8D105-33A1-4E89-AD92-01C2DCA2CC23}" dt="2019-12-18T10:10:43.762" v="2257" actId="478"/>
          <ac:cxnSpMkLst>
            <pc:docMk/>
            <pc:sldMk cId="159922151" sldId="325"/>
            <ac:cxnSpMk id="51" creationId="{974EC945-AB88-409C-9703-4B979274D8CC}"/>
          </ac:cxnSpMkLst>
        </pc:cxnChg>
      </pc:sldChg>
      <pc:sldChg chg="addSp delSp modSp add">
        <pc:chgData name="김 지영" userId="6a163bdcc1d28b62" providerId="LiveId" clId="{13F8D105-33A1-4E89-AD92-01C2DCA2CC23}" dt="2019-12-18T11:12:41.290" v="3991" actId="20577"/>
        <pc:sldMkLst>
          <pc:docMk/>
          <pc:sldMk cId="4165781714" sldId="326"/>
        </pc:sldMkLst>
        <pc:spChg chg="del">
          <ac:chgData name="김 지영" userId="6a163bdcc1d28b62" providerId="LiveId" clId="{13F8D105-33A1-4E89-AD92-01C2DCA2CC23}" dt="2019-12-18T10:27:53.035" v="3070" actId="478"/>
          <ac:spMkLst>
            <pc:docMk/>
            <pc:sldMk cId="4165781714" sldId="326"/>
            <ac:spMk id="28" creationId="{AC7A75BA-A95F-419D-86F6-735C7736005E}"/>
          </ac:spMkLst>
        </pc:spChg>
        <pc:spChg chg="mod">
          <ac:chgData name="김 지영" userId="6a163bdcc1d28b62" providerId="LiveId" clId="{13F8D105-33A1-4E89-AD92-01C2DCA2CC23}" dt="2019-12-18T10:32:07.897" v="3146" actId="20577"/>
          <ac:spMkLst>
            <pc:docMk/>
            <pc:sldMk cId="4165781714" sldId="326"/>
            <ac:spMk id="30" creationId="{D798CFD5-0D88-484B-915B-84BC4BC5F895}"/>
          </ac:spMkLst>
        </pc:spChg>
        <pc:spChg chg="mod">
          <ac:chgData name="김 지영" userId="6a163bdcc1d28b62" providerId="LiveId" clId="{13F8D105-33A1-4E89-AD92-01C2DCA2CC23}" dt="2019-12-18T10:44:03.318" v="3383" actId="20577"/>
          <ac:spMkLst>
            <pc:docMk/>
            <pc:sldMk cId="4165781714" sldId="326"/>
            <ac:spMk id="31" creationId="{53A089D4-6FD8-4C29-A6F1-17FF7393C8C2}"/>
          </ac:spMkLst>
        </pc:spChg>
        <pc:spChg chg="mod">
          <ac:chgData name="김 지영" userId="6a163bdcc1d28b62" providerId="LiveId" clId="{13F8D105-33A1-4E89-AD92-01C2DCA2CC23}" dt="2019-12-18T11:01:56.753" v="3535" actId="20577"/>
          <ac:spMkLst>
            <pc:docMk/>
            <pc:sldMk cId="4165781714" sldId="326"/>
            <ac:spMk id="33" creationId="{518252CF-5940-417C-92BD-1F921CE95F88}"/>
          </ac:spMkLst>
        </pc:spChg>
        <pc:grpChg chg="del">
          <ac:chgData name="김 지영" userId="6a163bdcc1d28b62" providerId="LiveId" clId="{13F8D105-33A1-4E89-AD92-01C2DCA2CC23}" dt="2019-12-18T10:27:53.035" v="3070" actId="478"/>
          <ac:grpSpMkLst>
            <pc:docMk/>
            <pc:sldMk cId="4165781714" sldId="326"/>
            <ac:grpSpMk id="16" creationId="{256E6863-0085-4E47-8CBC-573D2CA2FAFF}"/>
          </ac:grpSpMkLst>
        </pc:grpChg>
        <pc:graphicFrameChg chg="add mod">
          <ac:chgData name="김 지영" userId="6a163bdcc1d28b62" providerId="LiveId" clId="{13F8D105-33A1-4E89-AD92-01C2DCA2CC23}" dt="2019-12-18T11:12:41.290" v="3991" actId="20577"/>
          <ac:graphicFrameMkLst>
            <pc:docMk/>
            <pc:sldMk cId="4165781714" sldId="326"/>
            <ac:graphicFrameMk id="23" creationId="{B6EF5AC7-A8BF-4F6D-BA54-87B805417364}"/>
          </ac:graphicFrameMkLst>
        </pc:graphicFrameChg>
      </pc:sldChg>
      <pc:sldChg chg="add del">
        <pc:chgData name="김 지영" userId="6a163bdcc1d28b62" providerId="LiveId" clId="{13F8D105-33A1-4E89-AD92-01C2DCA2CC23}" dt="2019-12-18T10:39:17.659" v="3329" actId="47"/>
        <pc:sldMkLst>
          <pc:docMk/>
          <pc:sldMk cId="3609250740" sldId="327"/>
        </pc:sldMkLst>
      </pc:sldChg>
      <pc:sldChg chg="addSp modSp add">
        <pc:chgData name="김 지영" userId="6a163bdcc1d28b62" providerId="LiveId" clId="{13F8D105-33A1-4E89-AD92-01C2DCA2CC23}" dt="2019-12-19T14:40:56.090" v="7464" actId="1076"/>
        <pc:sldMkLst>
          <pc:docMk/>
          <pc:sldMk cId="868487119" sldId="328"/>
        </pc:sldMkLst>
        <pc:spChg chg="add mod">
          <ac:chgData name="김 지영" userId="6a163bdcc1d28b62" providerId="LiveId" clId="{13F8D105-33A1-4E89-AD92-01C2DCA2CC23}" dt="2019-12-18T11:15:50.479" v="4324" actId="1076"/>
          <ac:spMkLst>
            <pc:docMk/>
            <pc:sldMk cId="868487119" sldId="328"/>
            <ac:spMk id="27" creationId="{3C35EEA4-D859-4EC1-855E-EDF022DA313A}"/>
          </ac:spMkLst>
        </pc:spChg>
        <pc:spChg chg="mod">
          <ac:chgData name="김 지영" userId="6a163bdcc1d28b62" providerId="LiveId" clId="{13F8D105-33A1-4E89-AD92-01C2DCA2CC23}" dt="2019-12-19T14:40:53.022" v="7462"/>
          <ac:spMkLst>
            <pc:docMk/>
            <pc:sldMk cId="868487119" sldId="328"/>
            <ac:spMk id="37" creationId="{D149BE4E-B7AD-41A1-87E0-AD1E5DFBE938}"/>
          </ac:spMkLst>
        </pc:spChg>
        <pc:spChg chg="mod">
          <ac:chgData name="김 지영" userId="6a163bdcc1d28b62" providerId="LiveId" clId="{13F8D105-33A1-4E89-AD92-01C2DCA2CC23}" dt="2019-12-18T11:06:34.320" v="3655" actId="20577"/>
          <ac:spMkLst>
            <pc:docMk/>
            <pc:sldMk cId="868487119" sldId="328"/>
            <ac:spMk id="39" creationId="{7654D238-6FDE-46B1-B212-2182289FB9E2}"/>
          </ac:spMkLst>
        </pc:spChg>
        <pc:picChg chg="add mod">
          <ac:chgData name="김 지영" userId="6a163bdcc1d28b62" providerId="LiveId" clId="{13F8D105-33A1-4E89-AD92-01C2DCA2CC23}" dt="2019-12-18T11:15:41.206" v="4322" actId="1076"/>
          <ac:picMkLst>
            <pc:docMk/>
            <pc:sldMk cId="868487119" sldId="328"/>
            <ac:picMk id="25" creationId="{99E6BC4B-6C42-4109-A304-CE36A5363CA7}"/>
          </ac:picMkLst>
        </pc:picChg>
        <pc:picChg chg="add mod">
          <ac:chgData name="김 지영" userId="6a163bdcc1d28b62" providerId="LiveId" clId="{13F8D105-33A1-4E89-AD92-01C2DCA2CC23}" dt="2019-12-19T14:40:56.090" v="7464" actId="1076"/>
          <ac:picMkLst>
            <pc:docMk/>
            <pc:sldMk cId="868487119" sldId="328"/>
            <ac:picMk id="4098" creationId="{296C3273-81F1-487B-8C5E-7DA5D9F990E5}"/>
          </ac:picMkLst>
        </pc:picChg>
      </pc:sldChg>
      <pc:sldChg chg="addSp delSp modSp add">
        <pc:chgData name="김 지영" userId="6a163bdcc1d28b62" providerId="LiveId" clId="{13F8D105-33A1-4E89-AD92-01C2DCA2CC23}" dt="2019-12-18T10:53:46.215" v="3467" actId="122"/>
        <pc:sldMkLst>
          <pc:docMk/>
          <pc:sldMk cId="613051849" sldId="329"/>
        </pc:sldMkLst>
        <pc:spChg chg="mod">
          <ac:chgData name="김 지영" userId="6a163bdcc1d28b62" providerId="LiveId" clId="{13F8D105-33A1-4E89-AD92-01C2DCA2CC23}" dt="2019-12-18T10:49:58.989" v="3413" actId="20577"/>
          <ac:spMkLst>
            <pc:docMk/>
            <pc:sldMk cId="613051849" sldId="329"/>
            <ac:spMk id="31" creationId="{53A089D4-6FD8-4C29-A6F1-17FF7393C8C2}"/>
          </ac:spMkLst>
        </pc:spChg>
        <pc:grpChg chg="del">
          <ac:chgData name="김 지영" userId="6a163bdcc1d28b62" providerId="LiveId" clId="{13F8D105-33A1-4E89-AD92-01C2DCA2CC23}" dt="2019-12-18T10:53:39.253" v="3465" actId="478"/>
          <ac:grpSpMkLst>
            <pc:docMk/>
            <pc:sldMk cId="613051849" sldId="329"/>
            <ac:grpSpMk id="21" creationId="{2B11BB33-1493-4B28-88B1-08A6ABBC8CA8}"/>
          </ac:grpSpMkLst>
        </pc:grpChg>
        <pc:graphicFrameChg chg="add del mod">
          <ac:chgData name="김 지영" userId="6a163bdcc1d28b62" providerId="LiveId" clId="{13F8D105-33A1-4E89-AD92-01C2DCA2CC23}" dt="2019-12-18T10:52:11.466" v="3443"/>
          <ac:graphicFrameMkLst>
            <pc:docMk/>
            <pc:sldMk cId="613051849" sldId="329"/>
            <ac:graphicFrameMk id="14" creationId="{72BD1BBA-C177-47C3-83A8-F1696C2C56B8}"/>
          </ac:graphicFrameMkLst>
        </pc:graphicFrameChg>
        <pc:graphicFrameChg chg="add mod modGraphic">
          <ac:chgData name="김 지영" userId="6a163bdcc1d28b62" providerId="LiveId" clId="{13F8D105-33A1-4E89-AD92-01C2DCA2CC23}" dt="2019-12-18T10:53:46.215" v="3467" actId="122"/>
          <ac:graphicFrameMkLst>
            <pc:docMk/>
            <pc:sldMk cId="613051849" sldId="329"/>
            <ac:graphicFrameMk id="16" creationId="{71F1E5F5-26FF-4716-A4E3-85D6F51CC9D8}"/>
          </ac:graphicFrameMkLst>
        </pc:graphicFrameChg>
      </pc:sldChg>
      <pc:sldChg chg="addSp delSp modSp add">
        <pc:chgData name="김 지영" userId="6a163bdcc1d28b62" providerId="LiveId" clId="{13F8D105-33A1-4E89-AD92-01C2DCA2CC23}" dt="2019-12-18T10:53:12.676" v="3461" actId="20577"/>
        <pc:sldMkLst>
          <pc:docMk/>
          <pc:sldMk cId="1314588762" sldId="330"/>
        </pc:sldMkLst>
        <pc:spChg chg="mod">
          <ac:chgData name="김 지영" userId="6a163bdcc1d28b62" providerId="LiveId" clId="{13F8D105-33A1-4E89-AD92-01C2DCA2CC23}" dt="2019-12-18T10:53:12.676" v="3461" actId="20577"/>
          <ac:spMkLst>
            <pc:docMk/>
            <pc:sldMk cId="1314588762" sldId="330"/>
            <ac:spMk id="31" creationId="{53A089D4-6FD8-4C29-A6F1-17FF7393C8C2}"/>
          </ac:spMkLst>
        </pc:spChg>
        <pc:graphicFrameChg chg="add del">
          <ac:chgData name="김 지영" userId="6a163bdcc1d28b62" providerId="LiveId" clId="{13F8D105-33A1-4E89-AD92-01C2DCA2CC23}" dt="2019-12-18T10:53:06.662" v="3450"/>
          <ac:graphicFrameMkLst>
            <pc:docMk/>
            <pc:sldMk cId="1314588762" sldId="330"/>
            <ac:graphicFrameMk id="14" creationId="{053BEA69-FE1B-4AE2-A98E-764CA7F28E67}"/>
          </ac:graphicFrameMkLst>
        </pc:graphicFrameChg>
        <pc:graphicFrameChg chg="add">
          <ac:chgData name="김 지영" userId="6a163bdcc1d28b62" providerId="LiveId" clId="{13F8D105-33A1-4E89-AD92-01C2DCA2CC23}" dt="2019-12-18T10:53:07.990" v="3451"/>
          <ac:graphicFrameMkLst>
            <pc:docMk/>
            <pc:sldMk cId="1314588762" sldId="330"/>
            <ac:graphicFrameMk id="18" creationId="{8C5D995E-0141-48D3-8BED-4CBD74E0FA5F}"/>
          </ac:graphicFrameMkLst>
        </pc:graphicFrameChg>
        <pc:picChg chg="add del">
          <ac:chgData name="김 지영" userId="6a163bdcc1d28b62" providerId="LiveId" clId="{13F8D105-33A1-4E89-AD92-01C2DCA2CC23}" dt="2019-12-18T10:53:06.662" v="3450"/>
          <ac:picMkLst>
            <pc:docMk/>
            <pc:sldMk cId="1314588762" sldId="330"/>
            <ac:picMk id="16" creationId="{33DC9C2A-30F1-4F3F-86AB-E1E09061E55A}"/>
          </ac:picMkLst>
        </pc:picChg>
        <pc:picChg chg="add">
          <ac:chgData name="김 지영" userId="6a163bdcc1d28b62" providerId="LiveId" clId="{13F8D105-33A1-4E89-AD92-01C2DCA2CC23}" dt="2019-12-18T10:53:07.990" v="3451"/>
          <ac:picMkLst>
            <pc:docMk/>
            <pc:sldMk cId="1314588762" sldId="330"/>
            <ac:picMk id="22" creationId="{E9BE9B57-9A81-4715-958F-A9AB7DA0BB60}"/>
          </ac:picMkLst>
        </pc:picChg>
      </pc:sldChg>
      <pc:sldChg chg="addSp delSp modSp add">
        <pc:chgData name="김 지영" userId="6a163bdcc1d28b62" providerId="LiveId" clId="{13F8D105-33A1-4E89-AD92-01C2DCA2CC23}" dt="2019-12-18T11:10:39.575" v="3921" actId="478"/>
        <pc:sldMkLst>
          <pc:docMk/>
          <pc:sldMk cId="290647657" sldId="331"/>
        </pc:sldMkLst>
        <pc:spChg chg="add mod">
          <ac:chgData name="김 지영" userId="6a163bdcc1d28b62" providerId="LiveId" clId="{13F8D105-33A1-4E89-AD92-01C2DCA2CC23}" dt="2019-12-18T11:07:29.311" v="3819" actId="20577"/>
          <ac:spMkLst>
            <pc:docMk/>
            <pc:sldMk cId="290647657" sldId="331"/>
            <ac:spMk id="4" creationId="{57B7720A-39E2-404E-B833-1779E113255E}"/>
          </ac:spMkLst>
        </pc:spChg>
        <pc:spChg chg="add del mod">
          <ac:chgData name="김 지영" userId="6a163bdcc1d28b62" providerId="LiveId" clId="{13F8D105-33A1-4E89-AD92-01C2DCA2CC23}" dt="2019-12-18T11:07:36.913" v="3822" actId="478"/>
          <ac:spMkLst>
            <pc:docMk/>
            <pc:sldMk cId="290647657" sldId="331"/>
            <ac:spMk id="18" creationId="{AD31D100-E82E-41F4-AC6E-EF4FBE0D5A45}"/>
          </ac:spMkLst>
        </pc:spChg>
        <pc:spChg chg="add mod">
          <ac:chgData name="김 지영" userId="6a163bdcc1d28b62" providerId="LiveId" clId="{13F8D105-33A1-4E89-AD92-01C2DCA2CC23}" dt="2019-12-18T11:10:00.293" v="3914" actId="20577"/>
          <ac:spMkLst>
            <pc:docMk/>
            <pc:sldMk cId="290647657" sldId="331"/>
            <ac:spMk id="24" creationId="{8F0BBB81-6CE4-4A36-AFC4-2A619FD26C04}"/>
          </ac:spMkLst>
        </pc:spChg>
        <pc:spChg chg="add del mod">
          <ac:chgData name="김 지영" userId="6a163bdcc1d28b62" providerId="LiveId" clId="{13F8D105-33A1-4E89-AD92-01C2DCA2CC23}" dt="2019-12-18T11:10:08.073" v="3917" actId="478"/>
          <ac:spMkLst>
            <pc:docMk/>
            <pc:sldMk cId="290647657" sldId="331"/>
            <ac:spMk id="26" creationId="{8F3889F4-64EC-4C83-9C47-13DE1E4F8728}"/>
          </ac:spMkLst>
        </pc:spChg>
        <pc:spChg chg="mod">
          <ac:chgData name="김 지영" userId="6a163bdcc1d28b62" providerId="LiveId" clId="{13F8D105-33A1-4E89-AD92-01C2DCA2CC23}" dt="2019-12-18T11:02:04.263" v="3548" actId="20577"/>
          <ac:spMkLst>
            <pc:docMk/>
            <pc:sldMk cId="290647657" sldId="331"/>
            <ac:spMk id="31" creationId="{53A089D4-6FD8-4C29-A6F1-17FF7393C8C2}"/>
          </ac:spMkLst>
        </pc:spChg>
        <pc:graphicFrameChg chg="add del mod">
          <ac:chgData name="김 지영" userId="6a163bdcc1d28b62" providerId="LiveId" clId="{13F8D105-33A1-4E89-AD92-01C2DCA2CC23}" dt="2019-12-18T11:02:15.405" v="3553" actId="478"/>
          <ac:graphicFrameMkLst>
            <pc:docMk/>
            <pc:sldMk cId="290647657" sldId="331"/>
            <ac:graphicFrameMk id="2" creationId="{C12C5896-3527-4E04-9090-714443F103AC}"/>
          </ac:graphicFrameMkLst>
        </pc:graphicFrameChg>
        <pc:graphicFrameChg chg="del">
          <ac:chgData name="김 지영" userId="6a163bdcc1d28b62" providerId="LiveId" clId="{13F8D105-33A1-4E89-AD92-01C2DCA2CC23}" dt="2019-12-18T11:02:07.028" v="3549" actId="478"/>
          <ac:graphicFrameMkLst>
            <pc:docMk/>
            <pc:sldMk cId="290647657" sldId="331"/>
            <ac:graphicFrameMk id="23" creationId="{B6EF5AC7-A8BF-4F6D-BA54-87B805417364}"/>
          </ac:graphicFrameMkLst>
        </pc:graphicFrameChg>
        <pc:picChg chg="add del mod">
          <ac:chgData name="김 지영" userId="6a163bdcc1d28b62" providerId="LiveId" clId="{13F8D105-33A1-4E89-AD92-01C2DCA2CC23}" dt="2019-12-18T11:09:54.454" v="3884" actId="478"/>
          <ac:picMkLst>
            <pc:docMk/>
            <pc:sldMk cId="290647657" sldId="331"/>
            <ac:picMk id="6" creationId="{0ED53FF7-C995-4654-979B-A052DDFE998B}"/>
          </ac:picMkLst>
        </pc:picChg>
        <pc:picChg chg="add mod">
          <ac:chgData name="김 지영" userId="6a163bdcc1d28b62" providerId="LiveId" clId="{13F8D105-33A1-4E89-AD92-01C2DCA2CC23}" dt="2019-12-18T11:09:33.195" v="3883" actId="12788"/>
          <ac:picMkLst>
            <pc:docMk/>
            <pc:sldMk cId="290647657" sldId="331"/>
            <ac:picMk id="8" creationId="{1F3A1AD8-6A96-4B85-A3E8-33E8C401DC40}"/>
          </ac:picMkLst>
        </pc:picChg>
        <pc:picChg chg="add mod">
          <ac:chgData name="김 지영" userId="6a163bdcc1d28b62" providerId="LiveId" clId="{13F8D105-33A1-4E89-AD92-01C2DCA2CC23}" dt="2019-12-18T11:10:38.727" v="3920" actId="1076"/>
          <ac:picMkLst>
            <pc:docMk/>
            <pc:sldMk cId="290647657" sldId="331"/>
            <ac:picMk id="10" creationId="{D6FCEA2E-7C69-42BC-93AE-3CE2104CD134}"/>
          </ac:picMkLst>
        </pc:picChg>
        <pc:picChg chg="add del mod">
          <ac:chgData name="김 지영" userId="6a163bdcc1d28b62" providerId="LiveId" clId="{13F8D105-33A1-4E89-AD92-01C2DCA2CC23}" dt="2019-12-18T11:10:39.575" v="3921" actId="478"/>
          <ac:picMkLst>
            <pc:docMk/>
            <pc:sldMk cId="290647657" sldId="331"/>
            <ac:picMk id="25" creationId="{B1EB206F-E379-44C2-A9D4-FE5FB5EF2B93}"/>
          </ac:picMkLst>
        </pc:picChg>
      </pc:sldChg>
      <pc:sldChg chg="delSp modSp add">
        <pc:chgData name="김 지영" userId="6a163bdcc1d28b62" providerId="LiveId" clId="{13F8D105-33A1-4E89-AD92-01C2DCA2CC23}" dt="2019-12-19T13:10:14.178" v="5210" actId="14100"/>
        <pc:sldMkLst>
          <pc:docMk/>
          <pc:sldMk cId="4126246037" sldId="332"/>
        </pc:sldMkLst>
        <pc:spChg chg="del">
          <ac:chgData name="김 지영" userId="6a163bdcc1d28b62" providerId="LiveId" clId="{13F8D105-33A1-4E89-AD92-01C2DCA2CC23}" dt="2019-12-19T13:08:19.457" v="4966" actId="478"/>
          <ac:spMkLst>
            <pc:docMk/>
            <pc:sldMk cId="4126246037" sldId="332"/>
            <ac:spMk id="22" creationId="{BB3C0C4D-3EDD-4761-8AAB-B73028ACCF58}"/>
          </ac:spMkLst>
        </pc:spChg>
        <pc:spChg chg="del">
          <ac:chgData name="김 지영" userId="6a163bdcc1d28b62" providerId="LiveId" clId="{13F8D105-33A1-4E89-AD92-01C2DCA2CC23}" dt="2019-12-19T13:08:19.457" v="4966" actId="478"/>
          <ac:spMkLst>
            <pc:docMk/>
            <pc:sldMk cId="4126246037" sldId="332"/>
            <ac:spMk id="23" creationId="{E9C1B8F4-0BCB-4D7A-A6FF-DC9F357B9D4E}"/>
          </ac:spMkLst>
        </pc:spChg>
        <pc:spChg chg="del">
          <ac:chgData name="김 지영" userId="6a163bdcc1d28b62" providerId="LiveId" clId="{13F8D105-33A1-4E89-AD92-01C2DCA2CC23}" dt="2019-12-19T13:08:19.457" v="4966" actId="478"/>
          <ac:spMkLst>
            <pc:docMk/>
            <pc:sldMk cId="4126246037" sldId="332"/>
            <ac:spMk id="24" creationId="{9F4D1029-D748-4C70-84A5-74BF77738E63}"/>
          </ac:spMkLst>
        </pc:spChg>
        <pc:spChg chg="del">
          <ac:chgData name="김 지영" userId="6a163bdcc1d28b62" providerId="LiveId" clId="{13F8D105-33A1-4E89-AD92-01C2DCA2CC23}" dt="2019-12-19T13:08:19.457" v="4966" actId="478"/>
          <ac:spMkLst>
            <pc:docMk/>
            <pc:sldMk cId="4126246037" sldId="332"/>
            <ac:spMk id="25" creationId="{DDDC4A50-2E25-4C59-A0D2-70DE167E51DF}"/>
          </ac:spMkLst>
        </pc:spChg>
        <pc:spChg chg="del">
          <ac:chgData name="김 지영" userId="6a163bdcc1d28b62" providerId="LiveId" clId="{13F8D105-33A1-4E89-AD92-01C2DCA2CC23}" dt="2019-12-19T13:08:19.457" v="4966" actId="478"/>
          <ac:spMkLst>
            <pc:docMk/>
            <pc:sldMk cId="4126246037" sldId="332"/>
            <ac:spMk id="26" creationId="{45C75D15-F5D4-490D-84B6-740F3F39DACF}"/>
          </ac:spMkLst>
        </pc:spChg>
        <pc:spChg chg="del">
          <ac:chgData name="김 지영" userId="6a163bdcc1d28b62" providerId="LiveId" clId="{13F8D105-33A1-4E89-AD92-01C2DCA2CC23}" dt="2019-12-19T13:08:19.457" v="4966" actId="478"/>
          <ac:spMkLst>
            <pc:docMk/>
            <pc:sldMk cId="4126246037" sldId="332"/>
            <ac:spMk id="32" creationId="{43913B01-E89F-44C8-966C-11E7B38B83B2}"/>
          </ac:spMkLst>
        </pc:spChg>
        <pc:spChg chg="del">
          <ac:chgData name="김 지영" userId="6a163bdcc1d28b62" providerId="LiveId" clId="{13F8D105-33A1-4E89-AD92-01C2DCA2CC23}" dt="2019-12-19T13:08:19.457" v="4966" actId="478"/>
          <ac:spMkLst>
            <pc:docMk/>
            <pc:sldMk cId="4126246037" sldId="332"/>
            <ac:spMk id="33" creationId="{2E42638A-0259-4A66-9EA2-A2DE985DB051}"/>
          </ac:spMkLst>
        </pc:spChg>
        <pc:spChg chg="del">
          <ac:chgData name="김 지영" userId="6a163bdcc1d28b62" providerId="LiveId" clId="{13F8D105-33A1-4E89-AD92-01C2DCA2CC23}" dt="2019-12-19T13:08:19.457" v="4966" actId="478"/>
          <ac:spMkLst>
            <pc:docMk/>
            <pc:sldMk cId="4126246037" sldId="332"/>
            <ac:spMk id="34" creationId="{C8D16E40-A504-4C0F-8491-CDC75A7318C5}"/>
          </ac:spMkLst>
        </pc:spChg>
        <pc:spChg chg="del">
          <ac:chgData name="김 지영" userId="6a163bdcc1d28b62" providerId="LiveId" clId="{13F8D105-33A1-4E89-AD92-01C2DCA2CC23}" dt="2019-12-19T13:08:19.457" v="4966" actId="478"/>
          <ac:spMkLst>
            <pc:docMk/>
            <pc:sldMk cId="4126246037" sldId="332"/>
            <ac:spMk id="35" creationId="{CD2C39F9-FFA2-4C86-8295-D686AD85BFB3}"/>
          </ac:spMkLst>
        </pc:spChg>
        <pc:spChg chg="del">
          <ac:chgData name="김 지영" userId="6a163bdcc1d28b62" providerId="LiveId" clId="{13F8D105-33A1-4E89-AD92-01C2DCA2CC23}" dt="2019-12-19T13:08:19.457" v="4966" actId="478"/>
          <ac:spMkLst>
            <pc:docMk/>
            <pc:sldMk cId="4126246037" sldId="332"/>
            <ac:spMk id="36" creationId="{35B58B18-3EB5-44BD-B8B7-5B1DA127CD69}"/>
          </ac:spMkLst>
        </pc:spChg>
        <pc:spChg chg="mod">
          <ac:chgData name="김 지영" userId="6a163bdcc1d28b62" providerId="LiveId" clId="{13F8D105-33A1-4E89-AD92-01C2DCA2CC23}" dt="2019-12-19T13:10:14.178" v="5210" actId="14100"/>
          <ac:spMkLst>
            <pc:docMk/>
            <pc:sldMk cId="4126246037" sldId="332"/>
            <ac:spMk id="37" creationId="{2CA8377D-7623-44AC-86DA-46B40413A4A4}"/>
          </ac:spMkLst>
        </pc:spChg>
        <pc:spChg chg="mod">
          <ac:chgData name="김 지영" userId="6a163bdcc1d28b62" providerId="LiveId" clId="{13F8D105-33A1-4E89-AD92-01C2DCA2CC23}" dt="2019-12-19T13:08:51.316" v="5034" actId="14100"/>
          <ac:spMkLst>
            <pc:docMk/>
            <pc:sldMk cId="4126246037" sldId="332"/>
            <ac:spMk id="39" creationId="{24E05963-1525-45C6-8C05-6179F83EB4B5}"/>
          </ac:spMkLst>
        </pc:spChg>
        <pc:spChg chg="mod">
          <ac:chgData name="김 지영" userId="6a163bdcc1d28b62" providerId="LiveId" clId="{13F8D105-33A1-4E89-AD92-01C2DCA2CC23}" dt="2019-12-19T13:08:25.755" v="5000" actId="20577"/>
          <ac:spMkLst>
            <pc:docMk/>
            <pc:sldMk cId="4126246037" sldId="332"/>
            <ac:spMk id="40" creationId="{175F0FC4-3EAA-4F1F-915E-21A6D443C5B2}"/>
          </ac:spMkLst>
        </pc:spChg>
        <pc:spChg chg="mod">
          <ac:chgData name="김 지영" userId="6a163bdcc1d28b62" providerId="LiveId" clId="{13F8D105-33A1-4E89-AD92-01C2DCA2CC23}" dt="2019-12-19T13:09:13.400" v="5170" actId="14100"/>
          <ac:spMkLst>
            <pc:docMk/>
            <pc:sldMk cId="4126246037" sldId="332"/>
            <ac:spMk id="41" creationId="{6812ECB6-E569-4F5C-AB74-4C8FB641CAA8}"/>
          </ac:spMkLst>
        </pc:spChg>
        <pc:graphicFrameChg chg="del">
          <ac:chgData name="김 지영" userId="6a163bdcc1d28b62" providerId="LiveId" clId="{13F8D105-33A1-4E89-AD92-01C2DCA2CC23}" dt="2019-12-19T13:08:19.457" v="4966" actId="478"/>
          <ac:graphicFrameMkLst>
            <pc:docMk/>
            <pc:sldMk cId="4126246037" sldId="332"/>
            <ac:graphicFrameMk id="2" creationId="{1140580D-DFBC-46FF-B5CA-79B35CB7D352}"/>
          </ac:graphicFrameMkLst>
        </pc:graphicFrameChg>
        <pc:picChg chg="del">
          <ac:chgData name="김 지영" userId="6a163bdcc1d28b62" providerId="LiveId" clId="{13F8D105-33A1-4E89-AD92-01C2DCA2CC23}" dt="2019-12-19T13:08:19.457" v="4966" actId="478"/>
          <ac:picMkLst>
            <pc:docMk/>
            <pc:sldMk cId="4126246037" sldId="332"/>
            <ac:picMk id="28" creationId="{ED6D71F8-BAD2-4FF5-8BB2-E7BC8C6989AD}"/>
          </ac:picMkLst>
        </pc:picChg>
        <pc:picChg chg="del">
          <ac:chgData name="김 지영" userId="6a163bdcc1d28b62" providerId="LiveId" clId="{13F8D105-33A1-4E89-AD92-01C2DCA2CC23}" dt="2019-12-19T13:08:19.457" v="4966" actId="478"/>
          <ac:picMkLst>
            <pc:docMk/>
            <pc:sldMk cId="4126246037" sldId="332"/>
            <ac:picMk id="29" creationId="{78927A4E-1A4B-4E36-BF24-05EBC6D9E2BF}"/>
          </ac:picMkLst>
        </pc:picChg>
        <pc:picChg chg="del">
          <ac:chgData name="김 지영" userId="6a163bdcc1d28b62" providerId="LiveId" clId="{13F8D105-33A1-4E89-AD92-01C2DCA2CC23}" dt="2019-12-19T13:08:19.457" v="4966" actId="478"/>
          <ac:picMkLst>
            <pc:docMk/>
            <pc:sldMk cId="4126246037" sldId="332"/>
            <ac:picMk id="30" creationId="{FCB59764-E557-4C76-A760-830D7D793062}"/>
          </ac:picMkLst>
        </pc:picChg>
        <pc:picChg chg="del">
          <ac:chgData name="김 지영" userId="6a163bdcc1d28b62" providerId="LiveId" clId="{13F8D105-33A1-4E89-AD92-01C2DCA2CC23}" dt="2019-12-19T13:08:19.457" v="4966" actId="478"/>
          <ac:picMkLst>
            <pc:docMk/>
            <pc:sldMk cId="4126246037" sldId="332"/>
            <ac:picMk id="31" creationId="{831281AF-0925-4735-8B93-C480B7007E0B}"/>
          </ac:picMkLst>
        </pc:picChg>
      </pc:sldChg>
      <pc:sldChg chg="addSp delSp modSp add ord">
        <pc:chgData name="김 지영" userId="6a163bdcc1d28b62" providerId="LiveId" clId="{13F8D105-33A1-4E89-AD92-01C2DCA2CC23}" dt="2019-12-19T14:50:42.427" v="7526" actId="14100"/>
        <pc:sldMkLst>
          <pc:docMk/>
          <pc:sldMk cId="1392419422" sldId="333"/>
        </pc:sldMkLst>
        <pc:spChg chg="del">
          <ac:chgData name="김 지영" userId="6a163bdcc1d28b62" providerId="LiveId" clId="{13F8D105-33A1-4E89-AD92-01C2DCA2CC23}" dt="2019-12-19T14:50:13.947" v="7515" actId="478"/>
          <ac:spMkLst>
            <pc:docMk/>
            <pc:sldMk cId="1392419422" sldId="333"/>
            <ac:spMk id="37" creationId="{2CA8377D-7623-44AC-86DA-46B40413A4A4}"/>
          </ac:spMkLst>
        </pc:spChg>
        <pc:spChg chg="mod">
          <ac:chgData name="김 지영" userId="6a163bdcc1d28b62" providerId="LiveId" clId="{13F8D105-33A1-4E89-AD92-01C2DCA2CC23}" dt="2019-12-19T14:49:59.364" v="7513" actId="20577"/>
          <ac:spMkLst>
            <pc:docMk/>
            <pc:sldMk cId="1392419422" sldId="333"/>
            <ac:spMk id="39" creationId="{24E05963-1525-45C6-8C05-6179F83EB4B5}"/>
          </ac:spMkLst>
        </pc:spChg>
        <pc:spChg chg="mod">
          <ac:chgData name="김 지영" userId="6a163bdcc1d28b62" providerId="LiveId" clId="{13F8D105-33A1-4E89-AD92-01C2DCA2CC23}" dt="2019-12-19T14:49:54.664" v="7486" actId="20577"/>
          <ac:spMkLst>
            <pc:docMk/>
            <pc:sldMk cId="1392419422" sldId="333"/>
            <ac:spMk id="40" creationId="{175F0FC4-3EAA-4F1F-915E-21A6D443C5B2}"/>
          </ac:spMkLst>
        </pc:spChg>
        <pc:picChg chg="add mod">
          <ac:chgData name="김 지영" userId="6a163bdcc1d28b62" providerId="LiveId" clId="{13F8D105-33A1-4E89-AD92-01C2DCA2CC23}" dt="2019-12-19T14:50:42.427" v="7526" actId="14100"/>
          <ac:picMkLst>
            <pc:docMk/>
            <pc:sldMk cId="1392419422" sldId="333"/>
            <ac:picMk id="16" creationId="{EF8439DF-B0D0-44C8-A610-AA0BA21A12B2}"/>
          </ac:picMkLst>
        </pc:picChg>
        <pc:picChg chg="add mod">
          <ac:chgData name="김 지영" userId="6a163bdcc1d28b62" providerId="LiveId" clId="{13F8D105-33A1-4E89-AD92-01C2DCA2CC23}" dt="2019-12-19T14:50:22.505" v="7520" actId="1076"/>
          <ac:picMkLst>
            <pc:docMk/>
            <pc:sldMk cId="1392419422" sldId="333"/>
            <ac:picMk id="18" creationId="{E8115D39-10F1-4A05-8DB4-0D73C8F6FCEE}"/>
          </ac:picMkLst>
        </pc:picChg>
        <pc:picChg chg="add mod">
          <ac:chgData name="김 지영" userId="6a163bdcc1d28b62" providerId="LiveId" clId="{13F8D105-33A1-4E89-AD92-01C2DCA2CC23}" dt="2019-12-19T14:50:18.673" v="7518" actId="1076"/>
          <ac:picMkLst>
            <pc:docMk/>
            <pc:sldMk cId="1392419422" sldId="333"/>
            <ac:picMk id="22" creationId="{731F6429-F46D-4206-B701-AE54AE2DF163}"/>
          </ac:picMkLst>
        </pc:picChg>
        <pc:picChg chg="add mod">
          <ac:chgData name="김 지영" userId="6a163bdcc1d28b62" providerId="LiveId" clId="{13F8D105-33A1-4E89-AD92-01C2DCA2CC23}" dt="2019-12-19T14:50:33.682" v="7524" actId="14100"/>
          <ac:picMkLst>
            <pc:docMk/>
            <pc:sldMk cId="1392419422" sldId="333"/>
            <ac:picMk id="23" creationId="{88C59B75-1C28-4898-A04F-4991E0D53F25}"/>
          </ac:picMkLst>
        </pc:picChg>
      </pc:sldChg>
      <pc:sldChg chg="modSp add del">
        <pc:chgData name="김 지영" userId="6a163bdcc1d28b62" providerId="LiveId" clId="{13F8D105-33A1-4E89-AD92-01C2DCA2CC23}" dt="2019-12-19T13:08:44.286" v="5020" actId="47"/>
        <pc:sldMkLst>
          <pc:docMk/>
          <pc:sldMk cId="1520130185" sldId="333"/>
        </pc:sldMkLst>
        <pc:spChg chg="mod">
          <ac:chgData name="김 지영" userId="6a163bdcc1d28b62" providerId="LiveId" clId="{13F8D105-33A1-4E89-AD92-01C2DCA2CC23}" dt="2019-12-19T13:08:35.807" v="5019" actId="20577"/>
          <ac:spMkLst>
            <pc:docMk/>
            <pc:sldMk cId="1520130185" sldId="333"/>
            <ac:spMk id="40" creationId="{175F0FC4-3EAA-4F1F-915E-21A6D443C5B2}"/>
          </ac:spMkLst>
        </pc:spChg>
      </pc:sldChg>
      <pc:sldChg chg="delSp">
        <pc:chgData name="김 지영" userId="6a163bdcc1d28b62" providerId="LiveId" clId="{13F8D105-33A1-4E89-AD92-01C2DCA2CC23}" dt="2019-12-30T03:43:19.853" v="17724" actId="478"/>
        <pc:sldMkLst>
          <pc:docMk/>
          <pc:sldMk cId="954461263" sldId="335"/>
        </pc:sldMkLst>
        <pc:spChg chg="del">
          <ac:chgData name="김 지영" userId="6a163bdcc1d28b62" providerId="LiveId" clId="{13F8D105-33A1-4E89-AD92-01C2DCA2CC23}" dt="2019-12-30T03:43:19.853" v="17724" actId="478"/>
          <ac:spMkLst>
            <pc:docMk/>
            <pc:sldMk cId="954461263" sldId="335"/>
            <ac:spMk id="25" creationId="{8C3AF383-9733-475A-A496-1EB4D8512C13}"/>
          </ac:spMkLst>
        </pc:spChg>
      </pc:sldChg>
    </pc:docChg>
  </pc:docChgLst>
  <pc:docChgLst>
    <pc:chgData name="게스트 사용자" providerId="Windows Live" clId="Web-{D2374D56-87F7-4D5B-A96D-5E8F78014EE8}"/>
    <pc:docChg chg="addSld modSld modSection">
      <pc:chgData name="게스트 사용자" userId="" providerId="Windows Live" clId="Web-{D2374D56-87F7-4D5B-A96D-5E8F78014EE8}" dt="2019-12-11T12:26:46.711" v="553" actId="20577"/>
      <pc:docMkLst>
        <pc:docMk/>
      </pc:docMkLst>
      <pc:sldChg chg="addSp delSp modSp">
        <pc:chgData name="게스트 사용자" userId="" providerId="Windows Live" clId="Web-{D2374D56-87F7-4D5B-A96D-5E8F78014EE8}" dt="2019-12-11T12:26:45.695" v="551" actId="20577"/>
        <pc:sldMkLst>
          <pc:docMk/>
          <pc:sldMk cId="568175719" sldId="269"/>
        </pc:sldMkLst>
        <pc:spChg chg="add mod">
          <ac:chgData name="게스트 사용자" userId="" providerId="Windows Live" clId="Web-{D2374D56-87F7-4D5B-A96D-5E8F78014EE8}" dt="2019-12-11T12:26:32.351" v="540" actId="1076"/>
          <ac:spMkLst>
            <pc:docMk/>
            <pc:sldMk cId="568175719" sldId="269"/>
            <ac:spMk id="3" creationId="{0737DE92-F928-4AAF-8A32-210515A4DFF5}"/>
          </ac:spMkLst>
        </pc:spChg>
        <pc:spChg chg="mod">
          <ac:chgData name="게스트 사용자" userId="" providerId="Windows Live" clId="Web-{D2374D56-87F7-4D5B-A96D-5E8F78014EE8}" dt="2019-12-11T12:16:18.040" v="161" actId="20577"/>
          <ac:spMkLst>
            <pc:docMk/>
            <pc:sldMk cId="568175719" sldId="269"/>
            <ac:spMk id="17" creationId="{315CC60E-CA6D-4128-968E-FA5A25BDB2A9}"/>
          </ac:spMkLst>
        </pc:spChg>
        <pc:spChg chg="del">
          <ac:chgData name="게스트 사용자" userId="" providerId="Windows Live" clId="Web-{D2374D56-87F7-4D5B-A96D-5E8F78014EE8}" dt="2019-12-11T12:15:37.259" v="72"/>
          <ac:spMkLst>
            <pc:docMk/>
            <pc:sldMk cId="568175719" sldId="269"/>
            <ac:spMk id="19" creationId="{AC0405EF-B289-4BDD-8C4C-3439D13492EB}"/>
          </ac:spMkLst>
        </pc:spChg>
        <pc:spChg chg="del">
          <ac:chgData name="게스트 사용자" userId="" providerId="Windows Live" clId="Web-{D2374D56-87F7-4D5B-A96D-5E8F78014EE8}" dt="2019-12-11T12:15:37.244" v="70"/>
          <ac:spMkLst>
            <pc:docMk/>
            <pc:sldMk cId="568175719" sldId="269"/>
            <ac:spMk id="22" creationId="{33BCA868-0B9D-4031-8378-CB7FDC5523E3}"/>
          </ac:spMkLst>
        </pc:spChg>
        <pc:spChg chg="del">
          <ac:chgData name="게스트 사용자" userId="" providerId="Windows Live" clId="Web-{D2374D56-87F7-4D5B-A96D-5E8F78014EE8}" dt="2019-12-11T12:15:37.244" v="68"/>
          <ac:spMkLst>
            <pc:docMk/>
            <pc:sldMk cId="568175719" sldId="269"/>
            <ac:spMk id="24" creationId="{1EEDDEA4-D4E9-4429-93B5-51C488B15CDE}"/>
          </ac:spMkLst>
        </pc:spChg>
        <pc:spChg chg="add del mod">
          <ac:chgData name="게스트 사용자" userId="" providerId="Windows Live" clId="Web-{D2374D56-87F7-4D5B-A96D-5E8F78014EE8}" dt="2019-12-11T12:18:39.009" v="253"/>
          <ac:spMkLst>
            <pc:docMk/>
            <pc:sldMk cId="568175719" sldId="269"/>
            <ac:spMk id="26" creationId="{BB555E1B-9738-48B2-87D7-B78CB6377731}"/>
          </ac:spMkLst>
        </pc:spChg>
        <pc:spChg chg="del">
          <ac:chgData name="게스트 사용자" userId="" providerId="Windows Live" clId="Web-{D2374D56-87F7-4D5B-A96D-5E8F78014EE8}" dt="2019-12-11T12:15:37.244" v="66"/>
          <ac:spMkLst>
            <pc:docMk/>
            <pc:sldMk cId="568175719" sldId="269"/>
            <ac:spMk id="27" creationId="{DF1D43A1-CB89-417D-9808-2A72AF2A9B3E}"/>
          </ac:spMkLst>
        </pc:spChg>
        <pc:spChg chg="add mod">
          <ac:chgData name="게스트 사용자" userId="" providerId="Windows Live" clId="Web-{D2374D56-87F7-4D5B-A96D-5E8F78014EE8}" dt="2019-12-11T12:26:45.695" v="551" actId="20577"/>
          <ac:spMkLst>
            <pc:docMk/>
            <pc:sldMk cId="568175719" sldId="269"/>
            <ac:spMk id="28" creationId="{442A272E-C3CF-4805-ABF0-2154F8B2440C}"/>
          </ac:spMkLst>
        </pc:spChg>
        <pc:spChg chg="add mod">
          <ac:chgData name="게스트 사용자" userId="" providerId="Windows Live" clId="Web-{D2374D56-87F7-4D5B-A96D-5E8F78014EE8}" dt="2019-12-11T12:24:06.039" v="500" actId="20577"/>
          <ac:spMkLst>
            <pc:docMk/>
            <pc:sldMk cId="568175719" sldId="269"/>
            <ac:spMk id="30" creationId="{9A4FEA75-091D-4961-9C25-E9D6A1080356}"/>
          </ac:spMkLst>
        </pc:spChg>
        <pc:spChg chg="add mod">
          <ac:chgData name="게스트 사용자" userId="" providerId="Windows Live" clId="Web-{D2374D56-87F7-4D5B-A96D-5E8F78014EE8}" dt="2019-12-11T12:22:46.993" v="474" actId="20577"/>
          <ac:spMkLst>
            <pc:docMk/>
            <pc:sldMk cId="568175719" sldId="269"/>
            <ac:spMk id="31" creationId="{B916A460-056F-4A8E-9B14-299BED86F3A8}"/>
          </ac:spMkLst>
        </pc:spChg>
        <pc:spChg chg="add mod">
          <ac:chgData name="게스트 사용자" userId="" providerId="Windows Live" clId="Web-{D2374D56-87F7-4D5B-A96D-5E8F78014EE8}" dt="2019-12-11T12:24:14.836" v="511" actId="14100"/>
          <ac:spMkLst>
            <pc:docMk/>
            <pc:sldMk cId="568175719" sldId="269"/>
            <ac:spMk id="33" creationId="{29C560D0-3B8E-4D1F-98EF-28DE3EC142B2}"/>
          </ac:spMkLst>
        </pc:spChg>
        <pc:picChg chg="mod">
          <ac:chgData name="게스트 사용자" userId="" providerId="Windows Live" clId="Web-{D2374D56-87F7-4D5B-A96D-5E8F78014EE8}" dt="2019-12-11T12:15:45.103" v="75" actId="1076"/>
          <ac:picMkLst>
            <pc:docMk/>
            <pc:sldMk cId="568175719" sldId="269"/>
            <ac:picMk id="18" creationId="{3A291B5A-B284-4039-989F-8BA731C4BA12}"/>
          </ac:picMkLst>
        </pc:picChg>
        <pc:picChg chg="del">
          <ac:chgData name="게스트 사용자" userId="" providerId="Windows Live" clId="Web-{D2374D56-87F7-4D5B-A96D-5E8F78014EE8}" dt="2019-12-11T12:15:37.259" v="73"/>
          <ac:picMkLst>
            <pc:docMk/>
            <pc:sldMk cId="568175719" sldId="269"/>
            <ac:picMk id="20" creationId="{A3752BF6-0DF2-4E07-9506-A94D7BCFF41E}"/>
          </ac:picMkLst>
        </pc:picChg>
        <pc:picChg chg="del">
          <ac:chgData name="게스트 사용자" userId="" providerId="Windows Live" clId="Web-{D2374D56-87F7-4D5B-A96D-5E8F78014EE8}" dt="2019-12-11T12:15:37.259" v="71"/>
          <ac:picMkLst>
            <pc:docMk/>
            <pc:sldMk cId="568175719" sldId="269"/>
            <ac:picMk id="21" creationId="{E57389DE-F3F2-4040-83EC-385AF904C38E}"/>
          </ac:picMkLst>
        </pc:picChg>
        <pc:picChg chg="del">
          <ac:chgData name="게스트 사용자" userId="" providerId="Windows Live" clId="Web-{D2374D56-87F7-4D5B-A96D-5E8F78014EE8}" dt="2019-12-11T12:15:37.244" v="69"/>
          <ac:picMkLst>
            <pc:docMk/>
            <pc:sldMk cId="568175719" sldId="269"/>
            <ac:picMk id="23" creationId="{CB74E0C6-B09B-482B-BD88-37682E3A3061}"/>
          </ac:picMkLst>
        </pc:picChg>
        <pc:picChg chg="del">
          <ac:chgData name="게스트 사용자" userId="" providerId="Windows Live" clId="Web-{D2374D56-87F7-4D5B-A96D-5E8F78014EE8}" dt="2019-12-11T12:15:37.244" v="67"/>
          <ac:picMkLst>
            <pc:docMk/>
            <pc:sldMk cId="568175719" sldId="269"/>
            <ac:picMk id="25" creationId="{446DE8A7-0A20-4F9E-92AD-11736F8EAACD}"/>
          </ac:picMkLst>
        </pc:picChg>
        <pc:picChg chg="add mod">
          <ac:chgData name="게스트 사용자" userId="" providerId="Windows Live" clId="Web-{D2374D56-87F7-4D5B-A96D-5E8F78014EE8}" dt="2019-12-11T12:22:35.149" v="468" actId="1076"/>
          <ac:picMkLst>
            <pc:docMk/>
            <pc:sldMk cId="568175719" sldId="269"/>
            <ac:picMk id="29" creationId="{A9160203-AA86-48D1-9F7F-89EBD13E4811}"/>
          </ac:picMkLst>
        </pc:picChg>
        <pc:picChg chg="add mod">
          <ac:chgData name="게스트 사용자" userId="" providerId="Windows Live" clId="Web-{D2374D56-87F7-4D5B-A96D-5E8F78014EE8}" dt="2019-12-11T12:22:38.414" v="471" actId="1076"/>
          <ac:picMkLst>
            <pc:docMk/>
            <pc:sldMk cId="568175719" sldId="269"/>
            <ac:picMk id="32" creationId="{3B97E8BC-65FB-4CD6-A931-111F5E4F0601}"/>
          </ac:picMkLst>
        </pc:picChg>
      </pc:sldChg>
      <pc:sldChg chg="modSp">
        <pc:chgData name="게스트 사용자" userId="" providerId="Windows Live" clId="Web-{D2374D56-87F7-4D5B-A96D-5E8F78014EE8}" dt="2019-12-11T12:14:31.666" v="3" actId="14100"/>
        <pc:sldMkLst>
          <pc:docMk/>
          <pc:sldMk cId="3280960365" sldId="271"/>
        </pc:sldMkLst>
        <pc:spChg chg="mod">
          <ac:chgData name="게스트 사용자" userId="" providerId="Windows Live" clId="Web-{D2374D56-87F7-4D5B-A96D-5E8F78014EE8}" dt="2019-12-11T12:14:28.838" v="2" actId="14100"/>
          <ac:spMkLst>
            <pc:docMk/>
            <pc:sldMk cId="3280960365" sldId="271"/>
            <ac:spMk id="17" creationId="{53AF770E-31B4-417A-A1D4-D7B814418A3F}"/>
          </ac:spMkLst>
        </pc:spChg>
        <pc:spChg chg="mod">
          <ac:chgData name="게스트 사용자" userId="" providerId="Windows Live" clId="Web-{D2374D56-87F7-4D5B-A96D-5E8F78014EE8}" dt="2019-12-11T12:14:31.666" v="3" actId="14100"/>
          <ac:spMkLst>
            <pc:docMk/>
            <pc:sldMk cId="3280960365" sldId="271"/>
            <ac:spMk id="28" creationId="{7AEA1ED9-7A2D-4763-A56B-E3C3D8D4AA18}"/>
          </ac:spMkLst>
        </pc:spChg>
      </pc:sldChg>
      <pc:sldChg chg="modSp">
        <pc:chgData name="게스트 사용자" userId="" providerId="Windows Live" clId="Web-{D2374D56-87F7-4D5B-A96D-5E8F78014EE8}" dt="2019-12-11T12:13:25.307" v="1"/>
        <pc:sldMkLst>
          <pc:docMk/>
          <pc:sldMk cId="3136534378" sldId="274"/>
        </pc:sldMkLst>
        <pc:graphicFrameChg chg="mod modGraphic">
          <ac:chgData name="게스트 사용자" userId="" providerId="Windows Live" clId="Web-{D2374D56-87F7-4D5B-A96D-5E8F78014EE8}" dt="2019-12-11T12:13:25.307" v="1"/>
          <ac:graphicFrameMkLst>
            <pc:docMk/>
            <pc:sldMk cId="3136534378" sldId="274"/>
            <ac:graphicFrameMk id="3" creationId="{F9EA8C82-2D0A-4DCC-B0A9-5C6435B9DFDE}"/>
          </ac:graphicFrameMkLst>
        </pc:graphicFrameChg>
      </pc:sldChg>
      <pc:sldChg chg="addSp new">
        <pc:chgData name="게스트 사용자" userId="" providerId="Windows Live" clId="Web-{D2374D56-87F7-4D5B-A96D-5E8F78014EE8}" dt="2019-12-11T12:15:31.697" v="65"/>
        <pc:sldMkLst>
          <pc:docMk/>
          <pc:sldMk cId="2520816875" sldId="296"/>
        </pc:sldMkLst>
        <pc:spChg chg="add">
          <ac:chgData name="게스트 사용자" userId="" providerId="Windows Live" clId="Web-{D2374D56-87F7-4D5B-A96D-5E8F78014EE8}" dt="2019-12-11T12:15:31.431" v="47"/>
          <ac:spMkLst>
            <pc:docMk/>
            <pc:sldMk cId="2520816875" sldId="296"/>
            <ac:spMk id="3" creationId="{A5588046-8875-4524-8CC5-90BE07BCD4ED}"/>
          </ac:spMkLst>
        </pc:spChg>
        <pc:spChg chg="add">
          <ac:chgData name="게스트 사용자" userId="" providerId="Windows Live" clId="Web-{D2374D56-87F7-4D5B-A96D-5E8F78014EE8}" dt="2019-12-11T12:15:31.447" v="48"/>
          <ac:spMkLst>
            <pc:docMk/>
            <pc:sldMk cId="2520816875" sldId="296"/>
            <ac:spMk id="5" creationId="{FE0F3ACD-50E2-4846-802B-8227821236FD}"/>
          </ac:spMkLst>
        </pc:spChg>
        <pc:spChg chg="add">
          <ac:chgData name="게스트 사용자" userId="" providerId="Windows Live" clId="Web-{D2374D56-87F7-4D5B-A96D-5E8F78014EE8}" dt="2019-12-11T12:15:31.447" v="49"/>
          <ac:spMkLst>
            <pc:docMk/>
            <pc:sldMk cId="2520816875" sldId="296"/>
            <ac:spMk id="7" creationId="{60507BBA-E417-4BB4-B7B8-63C1784F7488}"/>
          </ac:spMkLst>
        </pc:spChg>
        <pc:spChg chg="add">
          <ac:chgData name="게스트 사용자" userId="" providerId="Windows Live" clId="Web-{D2374D56-87F7-4D5B-A96D-5E8F78014EE8}" dt="2019-12-11T12:15:31.462" v="50"/>
          <ac:spMkLst>
            <pc:docMk/>
            <pc:sldMk cId="2520816875" sldId="296"/>
            <ac:spMk id="9" creationId="{8E85BA25-4DFA-4682-9A1F-AFDCC373D07A}"/>
          </ac:spMkLst>
        </pc:spChg>
        <pc:spChg chg="add">
          <ac:chgData name="게스트 사용자" userId="" providerId="Windows Live" clId="Web-{D2374D56-87F7-4D5B-A96D-5E8F78014EE8}" dt="2019-12-11T12:15:31.478" v="51"/>
          <ac:spMkLst>
            <pc:docMk/>
            <pc:sldMk cId="2520816875" sldId="296"/>
            <ac:spMk id="11" creationId="{AA2AD527-77F2-4A73-A70F-B75B81E933B1}"/>
          </ac:spMkLst>
        </pc:spChg>
        <pc:spChg chg="add">
          <ac:chgData name="게스트 사용자" userId="" providerId="Windows Live" clId="Web-{D2374D56-87F7-4D5B-A96D-5E8F78014EE8}" dt="2019-12-11T12:15:31.478" v="52"/>
          <ac:spMkLst>
            <pc:docMk/>
            <pc:sldMk cId="2520816875" sldId="296"/>
            <ac:spMk id="13" creationId="{BB6541D3-D2B1-4A0C-AB11-8A84A9A11449}"/>
          </ac:spMkLst>
        </pc:spChg>
        <pc:spChg chg="add">
          <ac:chgData name="게스트 사용자" userId="" providerId="Windows Live" clId="Web-{D2374D56-87F7-4D5B-A96D-5E8F78014EE8}" dt="2019-12-11T12:15:31.494" v="53"/>
          <ac:spMkLst>
            <pc:docMk/>
            <pc:sldMk cId="2520816875" sldId="296"/>
            <ac:spMk id="15" creationId="{7AB8FA4A-FB21-4930-BF9E-4FC132939A59}"/>
          </ac:spMkLst>
        </pc:spChg>
        <pc:spChg chg="add">
          <ac:chgData name="게스트 사용자" userId="" providerId="Windows Live" clId="Web-{D2374D56-87F7-4D5B-A96D-5E8F78014EE8}" dt="2019-12-11T12:15:31.494" v="54"/>
          <ac:spMkLst>
            <pc:docMk/>
            <pc:sldMk cId="2520816875" sldId="296"/>
            <ac:spMk id="17" creationId="{2F3D38B7-ED43-4313-8E1C-BF19A0510E0A}"/>
          </ac:spMkLst>
        </pc:spChg>
        <pc:spChg chg="add">
          <ac:chgData name="게스트 사용자" userId="" providerId="Windows Live" clId="Web-{D2374D56-87F7-4D5B-A96D-5E8F78014EE8}" dt="2019-12-11T12:15:31.525" v="56"/>
          <ac:spMkLst>
            <pc:docMk/>
            <pc:sldMk cId="2520816875" sldId="296"/>
            <ac:spMk id="23" creationId="{B0B2A5D2-7024-4FFE-8963-FD690790454D}"/>
          </ac:spMkLst>
        </pc:spChg>
        <pc:spChg chg="add">
          <ac:chgData name="게스트 사용자" userId="" providerId="Windows Live" clId="Web-{D2374D56-87F7-4D5B-A96D-5E8F78014EE8}" dt="2019-12-11T12:15:31.572" v="59"/>
          <ac:spMkLst>
            <pc:docMk/>
            <pc:sldMk cId="2520816875" sldId="296"/>
            <ac:spMk id="29" creationId="{78306307-66DC-497B-B7A1-60DF968B46C4}"/>
          </ac:spMkLst>
        </pc:spChg>
        <pc:spChg chg="add">
          <ac:chgData name="게스트 사용자" userId="" providerId="Windows Live" clId="Web-{D2374D56-87F7-4D5B-A96D-5E8F78014EE8}" dt="2019-12-11T12:15:31.603" v="61"/>
          <ac:spMkLst>
            <pc:docMk/>
            <pc:sldMk cId="2520816875" sldId="296"/>
            <ac:spMk id="33" creationId="{FB8A0909-FDD9-48D5-85C0-B1E60C32D27E}"/>
          </ac:spMkLst>
        </pc:spChg>
        <pc:spChg chg="add">
          <ac:chgData name="게스트 사용자" userId="" providerId="Windows Live" clId="Web-{D2374D56-87F7-4D5B-A96D-5E8F78014EE8}" dt="2019-12-11T12:15:31.650" v="63"/>
          <ac:spMkLst>
            <pc:docMk/>
            <pc:sldMk cId="2520816875" sldId="296"/>
            <ac:spMk id="37" creationId="{711C3CE5-161C-4B52-B50E-7542D8D2696D}"/>
          </ac:spMkLst>
        </pc:spChg>
        <pc:spChg chg="add">
          <ac:chgData name="게스트 사용자" userId="" providerId="Windows Live" clId="Web-{D2374D56-87F7-4D5B-A96D-5E8F78014EE8}" dt="2019-12-11T12:15:31.697" v="65"/>
          <ac:spMkLst>
            <pc:docMk/>
            <pc:sldMk cId="2520816875" sldId="296"/>
            <ac:spMk id="41" creationId="{CE444242-0F9E-4177-A3F6-408F8F975D22}"/>
          </ac:spMkLst>
        </pc:spChg>
        <pc:grpChg chg="add">
          <ac:chgData name="게스트 사용자" userId="" providerId="Windows Live" clId="Web-{D2374D56-87F7-4D5B-A96D-5E8F78014EE8}" dt="2019-12-11T12:15:31.509" v="55"/>
          <ac:grpSpMkLst>
            <pc:docMk/>
            <pc:sldMk cId="2520816875" sldId="296"/>
            <ac:grpSpMk id="21" creationId="{2B11BB33-1493-4B28-88B1-08A6ABBC8CA8}"/>
          </ac:grpSpMkLst>
        </pc:grpChg>
        <pc:picChg chg="add">
          <ac:chgData name="게스트 사용자" userId="" providerId="Windows Live" clId="Web-{D2374D56-87F7-4D5B-A96D-5E8F78014EE8}" dt="2019-12-11T12:15:31.541" v="57"/>
          <ac:picMkLst>
            <pc:docMk/>
            <pc:sldMk cId="2520816875" sldId="296"/>
            <ac:picMk id="25" creationId="{0735A842-E655-4720-A29A-BECD8E428242}"/>
          </ac:picMkLst>
        </pc:picChg>
        <pc:picChg chg="add">
          <ac:chgData name="게스트 사용자" userId="" providerId="Windows Live" clId="Web-{D2374D56-87F7-4D5B-A96D-5E8F78014EE8}" dt="2019-12-11T12:15:31.556" v="58"/>
          <ac:picMkLst>
            <pc:docMk/>
            <pc:sldMk cId="2520816875" sldId="296"/>
            <ac:picMk id="27" creationId="{77F78225-7A42-4B26-B518-F262399D0771}"/>
          </ac:picMkLst>
        </pc:picChg>
        <pc:picChg chg="add">
          <ac:chgData name="게스트 사용자" userId="" providerId="Windows Live" clId="Web-{D2374D56-87F7-4D5B-A96D-5E8F78014EE8}" dt="2019-12-11T12:15:31.587" v="60"/>
          <ac:picMkLst>
            <pc:docMk/>
            <pc:sldMk cId="2520816875" sldId="296"/>
            <ac:picMk id="31" creationId="{5CDDD976-9771-470A-B242-C120AEEF5A53}"/>
          </ac:picMkLst>
        </pc:picChg>
        <pc:picChg chg="add">
          <ac:chgData name="게스트 사용자" userId="" providerId="Windows Live" clId="Web-{D2374D56-87F7-4D5B-A96D-5E8F78014EE8}" dt="2019-12-11T12:15:31.619" v="62"/>
          <ac:picMkLst>
            <pc:docMk/>
            <pc:sldMk cId="2520816875" sldId="296"/>
            <ac:picMk id="35" creationId="{97050FCC-CAA4-4356-935E-E4F2667AA2EC}"/>
          </ac:picMkLst>
        </pc:picChg>
        <pc:picChg chg="add">
          <ac:chgData name="게스트 사용자" userId="" providerId="Windows Live" clId="Web-{D2374D56-87F7-4D5B-A96D-5E8F78014EE8}" dt="2019-12-11T12:15:31.666" v="64"/>
          <ac:picMkLst>
            <pc:docMk/>
            <pc:sldMk cId="2520816875" sldId="296"/>
            <ac:picMk id="39" creationId="{4A413A46-02E8-4791-B5C0-46DAF278F6C8}"/>
          </ac:picMkLst>
        </pc:picChg>
      </pc:sldChg>
    </pc:docChg>
  </pc:docChgLst>
  <pc:docChgLst>
    <pc:chgData name="게스트 사용자" providerId="Windows Live" clId="Web-{53CF748F-B737-457B-B077-05A1D24CF3AF}"/>
    <pc:docChg chg="addSld modSld sldOrd modSection">
      <pc:chgData name="게스트 사용자" userId="" providerId="Windows Live" clId="Web-{53CF748F-B737-457B-B077-05A1D24CF3AF}" dt="2019-12-18T07:40:29.307" v="319" actId="20577"/>
      <pc:docMkLst>
        <pc:docMk/>
      </pc:docMkLst>
      <pc:sldChg chg="addSp modSp ord">
        <pc:chgData name="게스트 사용자" userId="" providerId="Windows Live" clId="Web-{53CF748F-B737-457B-B077-05A1D24CF3AF}" dt="2019-12-18T07:37:46.853" v="209"/>
        <pc:sldMkLst>
          <pc:docMk/>
          <pc:sldMk cId="3875791978" sldId="292"/>
        </pc:sldMkLst>
        <pc:spChg chg="add">
          <ac:chgData name="게스트 사용자" userId="" providerId="Windows Live" clId="Web-{53CF748F-B737-457B-B077-05A1D24CF3AF}" dt="2019-12-18T07:34:32.149" v="4"/>
          <ac:spMkLst>
            <pc:docMk/>
            <pc:sldMk cId="3875791978" sldId="292"/>
            <ac:spMk id="6" creationId="{CE7A1BBD-3C9F-466D-BF44-4C7055BE6AAE}"/>
          </ac:spMkLst>
        </pc:spChg>
        <pc:spChg chg="add mod">
          <ac:chgData name="게스트 사용자" userId="" providerId="Windows Live" clId="Web-{53CF748F-B737-457B-B077-05A1D24CF3AF}" dt="2019-12-18T07:34:59.274" v="57" actId="14100"/>
          <ac:spMkLst>
            <pc:docMk/>
            <pc:sldMk cId="3875791978" sldId="292"/>
            <ac:spMk id="7" creationId="{07DB2362-54B1-48C7-891F-AB0986C67B71}"/>
          </ac:spMkLst>
        </pc:spChg>
        <pc:spChg chg="add mod">
          <ac:chgData name="게스트 사용자" userId="" providerId="Windows Live" clId="Web-{53CF748F-B737-457B-B077-05A1D24CF3AF}" dt="2019-12-18T07:37:14.540" v="205" actId="20577"/>
          <ac:spMkLst>
            <pc:docMk/>
            <pc:sldMk cId="3875791978" sldId="292"/>
            <ac:spMk id="18" creationId="{42CA63E0-5C13-431E-BBF0-643B9B8EA1ED}"/>
          </ac:spMkLst>
        </pc:spChg>
        <pc:graphicFrameChg chg="modGraphic">
          <ac:chgData name="게스트 사용자" userId="" providerId="Windows Live" clId="Web-{53CF748F-B737-457B-B077-05A1D24CF3AF}" dt="2019-12-18T07:33:38.867" v="3"/>
          <ac:graphicFrameMkLst>
            <pc:docMk/>
            <pc:sldMk cId="3875791978" sldId="292"/>
            <ac:graphicFrameMk id="3" creationId="{F4D4BEBE-5373-42C3-81E9-25A5A1CBA80E}"/>
          </ac:graphicFrameMkLst>
        </pc:graphicFrameChg>
      </pc:sldChg>
      <pc:sldChg chg="addSp delSp modSp add replId">
        <pc:chgData name="게스트 사용자" userId="" providerId="Windows Live" clId="Web-{53CF748F-B737-457B-B077-05A1D24CF3AF}" dt="2019-12-18T07:40:29.307" v="318" actId="20577"/>
        <pc:sldMkLst>
          <pc:docMk/>
          <pc:sldMk cId="3973643874" sldId="317"/>
        </pc:sldMkLst>
        <pc:spChg chg="mod">
          <ac:chgData name="게스트 사용자" userId="" providerId="Windows Live" clId="Web-{53CF748F-B737-457B-B077-05A1D24CF3AF}" dt="2019-12-18T07:38:58.963" v="283" actId="20577"/>
          <ac:spMkLst>
            <pc:docMk/>
            <pc:sldMk cId="3973643874" sldId="317"/>
            <ac:spMk id="6" creationId="{CE7A1BBD-3C9F-466D-BF44-4C7055BE6AAE}"/>
          </ac:spMkLst>
        </pc:spChg>
        <pc:spChg chg="mod">
          <ac:chgData name="게스트 사용자" userId="" providerId="Windows Live" clId="Web-{53CF748F-B737-457B-B077-05A1D24CF3AF}" dt="2019-12-18T07:38:11.900" v="214" actId="1076"/>
          <ac:spMkLst>
            <pc:docMk/>
            <pc:sldMk cId="3973643874" sldId="317"/>
            <ac:spMk id="7" creationId="{07DB2362-54B1-48C7-891F-AB0986C67B71}"/>
          </ac:spMkLst>
        </pc:spChg>
        <pc:spChg chg="add mod">
          <ac:chgData name="게스트 사용자" userId="" providerId="Windows Live" clId="Web-{53CF748F-B737-457B-B077-05A1D24CF3AF}" dt="2019-12-18T07:40:29.307" v="318" actId="20577"/>
          <ac:spMkLst>
            <pc:docMk/>
            <pc:sldMk cId="3973643874" sldId="317"/>
            <ac:spMk id="19" creationId="{5F695E95-7CE7-4469-A767-51D87F2B789F}"/>
          </ac:spMkLst>
        </pc:spChg>
        <pc:graphicFrameChg chg="del">
          <ac:chgData name="게스트 사용자" userId="" providerId="Windows Live" clId="Web-{53CF748F-B737-457B-B077-05A1D24CF3AF}" dt="2019-12-18T07:37:56.415" v="210"/>
          <ac:graphicFrameMkLst>
            <pc:docMk/>
            <pc:sldMk cId="3973643874" sldId="317"/>
            <ac:graphicFrameMk id="4" creationId="{5CE0D7A3-49D6-4D5B-A654-32FF598D47BD}"/>
          </ac:graphicFrameMkLst>
        </pc:graphicFrameChg>
      </pc:sldChg>
    </pc:docChg>
  </pc:docChgLst>
  <pc:docChgLst>
    <pc:chgData name="게스트 사용자" providerId="Windows Live" clId="Web-{EA17AB3E-092D-4F9D-8CA0-E1B9F6F36528}"/>
    <pc:docChg chg="addSld delSld modSld sldOrd modSection">
      <pc:chgData name="게스트 사용자" userId="" providerId="Windows Live" clId="Web-{EA17AB3E-092D-4F9D-8CA0-E1B9F6F36528}" dt="2019-12-18T07:16:59.148" v="224"/>
      <pc:docMkLst>
        <pc:docMk/>
      </pc:docMkLst>
      <pc:sldChg chg="delSp modSp add del ord">
        <pc:chgData name="게스트 사용자" userId="" providerId="Windows Live" clId="Web-{EA17AB3E-092D-4F9D-8CA0-E1B9F6F36528}" dt="2019-12-18T07:11:03.694" v="192"/>
        <pc:sldMkLst>
          <pc:docMk/>
          <pc:sldMk cId="568175719" sldId="269"/>
        </pc:sldMkLst>
        <pc:spChg chg="del">
          <ac:chgData name="게스트 사용자" userId="" providerId="Windows Live" clId="Web-{EA17AB3E-092D-4F9D-8CA0-E1B9F6F36528}" dt="2019-12-18T07:08:08.319" v="147"/>
          <ac:spMkLst>
            <pc:docMk/>
            <pc:sldMk cId="568175719" sldId="269"/>
            <ac:spMk id="3" creationId="{0737DE92-F928-4AAF-8A32-210515A4DFF5}"/>
          </ac:spMkLst>
        </pc:spChg>
        <pc:spChg chg="del">
          <ac:chgData name="게스트 사용자" userId="" providerId="Windows Live" clId="Web-{EA17AB3E-092D-4F9D-8CA0-E1B9F6F36528}" dt="2019-12-18T07:08:10.194" v="150"/>
          <ac:spMkLst>
            <pc:docMk/>
            <pc:sldMk cId="568175719" sldId="269"/>
            <ac:spMk id="6" creationId="{0737DE92-F928-4AAF-8A32-210515A4DFF5}"/>
          </ac:spMkLst>
        </pc:spChg>
        <pc:spChg chg="mod">
          <ac:chgData name="게스트 사용자" userId="" providerId="Windows Live" clId="Web-{EA17AB3E-092D-4F9D-8CA0-E1B9F6F36528}" dt="2019-12-18T07:08:22.006" v="188" actId="20577"/>
          <ac:spMkLst>
            <pc:docMk/>
            <pc:sldMk cId="568175719" sldId="269"/>
            <ac:spMk id="9" creationId="{1FD7EED3-7952-42BE-BEF6-4FECB5A4145E}"/>
          </ac:spMkLst>
        </pc:spChg>
        <pc:spChg chg="del">
          <ac:chgData name="게스트 사용자" userId="" providerId="Windows Live" clId="Web-{EA17AB3E-092D-4F9D-8CA0-E1B9F6F36528}" dt="2019-12-18T07:08:08.319" v="149"/>
          <ac:spMkLst>
            <pc:docMk/>
            <pc:sldMk cId="568175719" sldId="269"/>
            <ac:spMk id="17" creationId="{315CC60E-CA6D-4128-968E-FA5A25BDB2A9}"/>
          </ac:spMkLst>
        </pc:spChg>
        <pc:spChg chg="del">
          <ac:chgData name="게스트 사용자" userId="" providerId="Windows Live" clId="Web-{EA17AB3E-092D-4F9D-8CA0-E1B9F6F36528}" dt="2019-12-18T07:08:10.194" v="152"/>
          <ac:spMkLst>
            <pc:docMk/>
            <pc:sldMk cId="568175719" sldId="269"/>
            <ac:spMk id="31" creationId="{B916A460-056F-4A8E-9B14-299BED86F3A8}"/>
          </ac:spMkLst>
        </pc:spChg>
        <pc:picChg chg="del">
          <ac:chgData name="게스트 사용자" userId="" providerId="Windows Live" clId="Web-{EA17AB3E-092D-4F9D-8CA0-E1B9F6F36528}" dt="2019-12-18T07:08:08.319" v="148"/>
          <ac:picMkLst>
            <pc:docMk/>
            <pc:sldMk cId="568175719" sldId="269"/>
            <ac:picMk id="18" creationId="{3A291B5A-B284-4039-989F-8BA731C4BA12}"/>
          </ac:picMkLst>
        </pc:picChg>
        <pc:picChg chg="del">
          <ac:chgData name="게스트 사용자" userId="" providerId="Windows Live" clId="Web-{EA17AB3E-092D-4F9D-8CA0-E1B9F6F36528}" dt="2019-12-18T07:08:10.194" v="151"/>
          <ac:picMkLst>
            <pc:docMk/>
            <pc:sldMk cId="568175719" sldId="269"/>
            <ac:picMk id="32" creationId="{3B97E8BC-65FB-4CD6-A931-111F5E4F0601}"/>
          </ac:picMkLst>
        </pc:picChg>
      </pc:sldChg>
      <pc:sldChg chg="modSp">
        <pc:chgData name="게스트 사용자" userId="" providerId="Windows Live" clId="Web-{EA17AB3E-092D-4F9D-8CA0-E1B9F6F36528}" dt="2019-12-18T07:01:45.115" v="0"/>
        <pc:sldMkLst>
          <pc:docMk/>
          <pc:sldMk cId="3136534378" sldId="274"/>
        </pc:sldMkLst>
        <pc:graphicFrameChg chg="modGraphic">
          <ac:chgData name="게스트 사용자" userId="" providerId="Windows Live" clId="Web-{EA17AB3E-092D-4F9D-8CA0-E1B9F6F36528}" dt="2019-12-18T07:01:45.115" v="0"/>
          <ac:graphicFrameMkLst>
            <pc:docMk/>
            <pc:sldMk cId="3136534378" sldId="274"/>
            <ac:graphicFrameMk id="3" creationId="{F9EA8C82-2D0A-4DCC-B0A9-5C6435B9DFDE}"/>
          </ac:graphicFrameMkLst>
        </pc:graphicFrameChg>
      </pc:sldChg>
      <pc:sldChg chg="modSp">
        <pc:chgData name="게스트 사용자" userId="" providerId="Windows Live" clId="Web-{EA17AB3E-092D-4F9D-8CA0-E1B9F6F36528}" dt="2019-12-18T07:04:18.459" v="62" actId="14100"/>
        <pc:sldMkLst>
          <pc:docMk/>
          <pc:sldMk cId="3363809724" sldId="280"/>
        </pc:sldMkLst>
        <pc:spChg chg="mod">
          <ac:chgData name="게스트 사용자" userId="" providerId="Windows Live" clId="Web-{EA17AB3E-092D-4F9D-8CA0-E1B9F6F36528}" dt="2019-12-18T07:04:18.459" v="62" actId="14100"/>
          <ac:spMkLst>
            <pc:docMk/>
            <pc:sldMk cId="3363809724" sldId="280"/>
            <ac:spMk id="37" creationId="{032163EF-B30C-4AFD-A6E6-57AB96AF3DF5}"/>
          </ac:spMkLst>
        </pc:spChg>
      </pc:sldChg>
      <pc:sldChg chg="addSp delSp modSp">
        <pc:chgData name="게스트 사용자" userId="" providerId="Windows Live" clId="Web-{EA17AB3E-092D-4F9D-8CA0-E1B9F6F36528}" dt="2019-12-18T07:03:15.787" v="59" actId="1076"/>
        <pc:sldMkLst>
          <pc:docMk/>
          <pc:sldMk cId="1155881592" sldId="300"/>
        </pc:sldMkLst>
        <pc:spChg chg="add del">
          <ac:chgData name="게스트 사용자" userId="" providerId="Windows Live" clId="Web-{EA17AB3E-092D-4F9D-8CA0-E1B9F6F36528}" dt="2019-12-18T07:02:43.928" v="9"/>
          <ac:spMkLst>
            <pc:docMk/>
            <pc:sldMk cId="1155881592" sldId="300"/>
            <ac:spMk id="2" creationId="{715B1BCF-3EBF-4FCF-BF1D-85547B82E800}"/>
          </ac:spMkLst>
        </pc:spChg>
        <pc:spChg chg="add mod">
          <ac:chgData name="게스트 사용자" userId="" providerId="Windows Live" clId="Web-{EA17AB3E-092D-4F9D-8CA0-E1B9F6F36528}" dt="2019-12-18T07:03:05.521" v="56" actId="20577"/>
          <ac:spMkLst>
            <pc:docMk/>
            <pc:sldMk cId="1155881592" sldId="300"/>
            <ac:spMk id="7" creationId="{132681CC-17F1-406D-878B-93246228A105}"/>
          </ac:spMkLst>
        </pc:spChg>
        <pc:spChg chg="mod">
          <ac:chgData name="게스트 사용자" userId="" providerId="Windows Live" clId="Web-{EA17AB3E-092D-4F9D-8CA0-E1B9F6F36528}" dt="2019-12-18T07:03:15.787" v="59" actId="1076"/>
          <ac:spMkLst>
            <pc:docMk/>
            <pc:sldMk cId="1155881592" sldId="300"/>
            <ac:spMk id="9" creationId="{8E85BA25-4DFA-4682-9A1F-AFDCC373D07A}"/>
          </ac:spMkLst>
        </pc:spChg>
        <pc:spChg chg="add del">
          <ac:chgData name="게스트 사용자" userId="" providerId="Windows Live" clId="Web-{EA17AB3E-092D-4F9D-8CA0-E1B9F6F36528}" dt="2019-12-18T07:02:50.959" v="13"/>
          <ac:spMkLst>
            <pc:docMk/>
            <pc:sldMk cId="1155881592" sldId="300"/>
            <ac:spMk id="23" creationId="{B0B2A5D2-7024-4FFE-8963-FD690790454D}"/>
          </ac:spMkLst>
        </pc:spChg>
        <pc:picChg chg="add del">
          <ac:chgData name="게스트 사용자" userId="" providerId="Windows Live" clId="Web-{EA17AB3E-092D-4F9D-8CA0-E1B9F6F36528}" dt="2019-12-18T07:02:43.928" v="8"/>
          <ac:picMkLst>
            <pc:docMk/>
            <pc:sldMk cId="1155881592" sldId="300"/>
            <ac:picMk id="6" creationId="{6E926D1D-5802-48D2-B518-DA9A1F1DEF24}"/>
          </ac:picMkLst>
        </pc:picChg>
        <pc:picChg chg="add">
          <ac:chgData name="게스트 사용자" userId="" providerId="Windows Live" clId="Web-{EA17AB3E-092D-4F9D-8CA0-E1B9F6F36528}" dt="2019-12-18T07:02:51.897" v="15"/>
          <ac:picMkLst>
            <pc:docMk/>
            <pc:sldMk cId="1155881592" sldId="300"/>
            <ac:picMk id="10" creationId="{51BD5144-20B9-42E7-937C-97B33AAE07CB}"/>
          </ac:picMkLst>
        </pc:picChg>
        <pc:picChg chg="add del">
          <ac:chgData name="게스트 사용자" userId="" providerId="Windows Live" clId="Web-{EA17AB3E-092D-4F9D-8CA0-E1B9F6F36528}" dt="2019-12-18T07:02:50.959" v="12"/>
          <ac:picMkLst>
            <pc:docMk/>
            <pc:sldMk cId="1155881592" sldId="300"/>
            <ac:picMk id="25" creationId="{0735A842-E655-4720-A29A-BECD8E428242}"/>
          </ac:picMkLst>
        </pc:picChg>
      </pc:sldChg>
      <pc:sldChg chg="del">
        <pc:chgData name="게스트 사용자" userId="" providerId="Windows Live" clId="Web-{EA17AB3E-092D-4F9D-8CA0-E1B9F6F36528}" dt="2019-12-18T07:02:13.975" v="2"/>
        <pc:sldMkLst>
          <pc:docMk/>
          <pc:sldMk cId="143004552" sldId="303"/>
        </pc:sldMkLst>
      </pc:sldChg>
      <pc:sldChg chg="new del">
        <pc:chgData name="게스트 사용자" userId="" providerId="Windows Live" clId="Web-{EA17AB3E-092D-4F9D-8CA0-E1B9F6F36528}" dt="2019-12-18T07:11:13.772" v="193"/>
        <pc:sldMkLst>
          <pc:docMk/>
          <pc:sldMk cId="322813396" sldId="307"/>
        </pc:sldMkLst>
      </pc:sldChg>
      <pc:sldChg chg="addSp delSp modSp add replId">
        <pc:chgData name="게스트 사용자" userId="" providerId="Windows Live" clId="Web-{EA17AB3E-092D-4F9D-8CA0-E1B9F6F36528}" dt="2019-12-18T07:16:59.148" v="224"/>
        <pc:sldMkLst>
          <pc:docMk/>
          <pc:sldMk cId="2083295352" sldId="309"/>
        </pc:sldMkLst>
        <pc:spChg chg="mod">
          <ac:chgData name="게스트 사용자" userId="" providerId="Windows Live" clId="Web-{EA17AB3E-092D-4F9D-8CA0-E1B9F6F36528}" dt="2019-12-18T07:05:03.522" v="72" actId="20577"/>
          <ac:spMkLst>
            <pc:docMk/>
            <pc:sldMk cId="2083295352" sldId="309"/>
            <ac:spMk id="7" creationId="{132681CC-17F1-406D-878B-93246228A105}"/>
          </ac:spMkLst>
        </pc:spChg>
        <pc:spChg chg="mod">
          <ac:chgData name="게스트 사용자" userId="" providerId="Windows Live" clId="Web-{EA17AB3E-092D-4F9D-8CA0-E1B9F6F36528}" dt="2019-12-18T07:04:54.553" v="68" actId="20577"/>
          <ac:spMkLst>
            <pc:docMk/>
            <pc:sldMk cId="2083295352" sldId="309"/>
            <ac:spMk id="9" creationId="{8E85BA25-4DFA-4682-9A1F-AFDCC373D07A}"/>
          </ac:spMkLst>
        </pc:spChg>
        <pc:spChg chg="del">
          <ac:chgData name="게스트 사용자" userId="" providerId="Windows Live" clId="Web-{EA17AB3E-092D-4F9D-8CA0-E1B9F6F36528}" dt="2019-12-18T07:05:21.881" v="84"/>
          <ac:spMkLst>
            <pc:docMk/>
            <pc:sldMk cId="2083295352" sldId="309"/>
            <ac:spMk id="22" creationId="{279E4F45-1103-4BAB-893A-E133F63F8D34}"/>
          </ac:spMkLst>
        </pc:spChg>
        <pc:spChg chg="mod">
          <ac:chgData name="게스트 사용자" userId="" providerId="Windows Live" clId="Web-{EA17AB3E-092D-4F9D-8CA0-E1B9F6F36528}" dt="2019-12-18T07:14:24.476" v="204" actId="20577"/>
          <ac:spMkLst>
            <pc:docMk/>
            <pc:sldMk cId="2083295352" sldId="309"/>
            <ac:spMk id="24" creationId="{9F2ADC7D-D8DC-4BFD-8D87-98E2C1D20F24}"/>
          </ac:spMkLst>
        </pc:spChg>
        <pc:spChg chg="del">
          <ac:chgData name="게스트 사용자" userId="" providerId="Windows Live" clId="Web-{EA17AB3E-092D-4F9D-8CA0-E1B9F6F36528}" dt="2019-12-18T07:05:21.881" v="83"/>
          <ac:spMkLst>
            <pc:docMk/>
            <pc:sldMk cId="2083295352" sldId="309"/>
            <ac:spMk id="26" creationId="{E4387C67-52B4-40EB-9C19-E38C9EB9CB90}"/>
          </ac:spMkLst>
        </pc:spChg>
        <pc:picChg chg="add del mod">
          <ac:chgData name="게스트 사용자" userId="" providerId="Windows Live" clId="Web-{EA17AB3E-092D-4F9D-8CA0-E1B9F6F36528}" dt="2019-12-18T07:16:57.398" v="223"/>
          <ac:picMkLst>
            <pc:docMk/>
            <pc:sldMk cId="2083295352" sldId="309"/>
            <ac:picMk id="2" creationId="{CF631C7F-E135-43C2-991D-9C57AC4616FF}"/>
          </ac:picMkLst>
        </pc:picChg>
        <pc:picChg chg="del">
          <ac:chgData name="게스트 사용자" userId="" providerId="Windows Live" clId="Web-{EA17AB3E-092D-4F9D-8CA0-E1B9F6F36528}" dt="2019-12-18T07:05:21.881" v="86"/>
          <ac:picMkLst>
            <pc:docMk/>
            <pc:sldMk cId="2083295352" sldId="309"/>
            <ac:picMk id="4" creationId="{AC62224B-6A2A-4534-B7EC-03797709CF3D}"/>
          </ac:picMkLst>
        </pc:picChg>
        <pc:picChg chg="del">
          <ac:chgData name="게스트 사용자" userId="" providerId="Windows Live" clId="Web-{EA17AB3E-092D-4F9D-8CA0-E1B9F6F36528}" dt="2019-12-18T07:05:21.881" v="85"/>
          <ac:picMkLst>
            <pc:docMk/>
            <pc:sldMk cId="2083295352" sldId="309"/>
            <ac:picMk id="8" creationId="{03F8D33B-6E13-4346-8CBB-09764E771ABC}"/>
          </ac:picMkLst>
        </pc:picChg>
        <pc:picChg chg="add mod">
          <ac:chgData name="게스트 사용자" userId="" providerId="Windows Live" clId="Web-{EA17AB3E-092D-4F9D-8CA0-E1B9F6F36528}" dt="2019-12-18T07:16:59.148" v="224"/>
          <ac:picMkLst>
            <pc:docMk/>
            <pc:sldMk cId="2083295352" sldId="309"/>
            <ac:picMk id="12" creationId="{90EC69A6-DE64-4422-ACD1-C0C74AEB6A6C}"/>
          </ac:picMkLst>
        </pc:picChg>
      </pc:sldChg>
      <pc:sldChg chg="delSp modSp add replId">
        <pc:chgData name="게스트 사용자" userId="" providerId="Windows Live" clId="Web-{EA17AB3E-092D-4F9D-8CA0-E1B9F6F36528}" dt="2019-12-18T07:15:00.039" v="218" actId="20577"/>
        <pc:sldMkLst>
          <pc:docMk/>
          <pc:sldMk cId="2866135931" sldId="310"/>
        </pc:sldMkLst>
        <pc:spChg chg="mod">
          <ac:chgData name="게스트 사용자" userId="" providerId="Windows Live" clId="Web-{EA17AB3E-092D-4F9D-8CA0-E1B9F6F36528}" dt="2019-12-18T07:06:43.584" v="144" actId="20577"/>
          <ac:spMkLst>
            <pc:docMk/>
            <pc:sldMk cId="2866135931" sldId="310"/>
            <ac:spMk id="7" creationId="{132681CC-17F1-406D-878B-93246228A105}"/>
          </ac:spMkLst>
        </pc:spChg>
        <pc:spChg chg="mod">
          <ac:chgData name="게스트 사용자" userId="" providerId="Windows Live" clId="Web-{EA17AB3E-092D-4F9D-8CA0-E1B9F6F36528}" dt="2019-12-18T07:06:35.756" v="124" actId="20577"/>
          <ac:spMkLst>
            <pc:docMk/>
            <pc:sldMk cId="2866135931" sldId="310"/>
            <ac:spMk id="9" creationId="{8E85BA25-4DFA-4682-9A1F-AFDCC373D07A}"/>
          </ac:spMkLst>
        </pc:spChg>
        <pc:spChg chg="del">
          <ac:chgData name="게스트 사용자" userId="" providerId="Windows Live" clId="Web-{EA17AB3E-092D-4F9D-8CA0-E1B9F6F36528}" dt="2019-12-18T07:06:12.116" v="108"/>
          <ac:spMkLst>
            <pc:docMk/>
            <pc:sldMk cId="2866135931" sldId="310"/>
            <ac:spMk id="22" creationId="{279E4F45-1103-4BAB-893A-E133F63F8D34}"/>
          </ac:spMkLst>
        </pc:spChg>
        <pc:spChg chg="mod">
          <ac:chgData name="게스트 사용자" userId="" providerId="Windows Live" clId="Web-{EA17AB3E-092D-4F9D-8CA0-E1B9F6F36528}" dt="2019-12-18T07:15:00.039" v="218" actId="20577"/>
          <ac:spMkLst>
            <pc:docMk/>
            <pc:sldMk cId="2866135931" sldId="310"/>
            <ac:spMk id="24" creationId="{9F2ADC7D-D8DC-4BFD-8D87-98E2C1D20F24}"/>
          </ac:spMkLst>
        </pc:spChg>
        <pc:spChg chg="del">
          <ac:chgData name="게스트 사용자" userId="" providerId="Windows Live" clId="Web-{EA17AB3E-092D-4F9D-8CA0-E1B9F6F36528}" dt="2019-12-18T07:06:12.116" v="107"/>
          <ac:spMkLst>
            <pc:docMk/>
            <pc:sldMk cId="2866135931" sldId="310"/>
            <ac:spMk id="26" creationId="{E4387C67-52B4-40EB-9C19-E38C9EB9CB90}"/>
          </ac:spMkLst>
        </pc:spChg>
        <pc:picChg chg="del">
          <ac:chgData name="게스트 사용자" userId="" providerId="Windows Live" clId="Web-{EA17AB3E-092D-4F9D-8CA0-E1B9F6F36528}" dt="2019-12-18T07:06:12.116" v="110"/>
          <ac:picMkLst>
            <pc:docMk/>
            <pc:sldMk cId="2866135931" sldId="310"/>
            <ac:picMk id="4" creationId="{AC62224B-6A2A-4534-B7EC-03797709CF3D}"/>
          </ac:picMkLst>
        </pc:picChg>
        <pc:picChg chg="del">
          <ac:chgData name="게스트 사용자" userId="" providerId="Windows Live" clId="Web-{EA17AB3E-092D-4F9D-8CA0-E1B9F6F36528}" dt="2019-12-18T07:06:12.116" v="109"/>
          <ac:picMkLst>
            <pc:docMk/>
            <pc:sldMk cId="2866135931" sldId="310"/>
            <ac:picMk id="8" creationId="{03F8D33B-6E13-4346-8CBB-09764E771ABC}"/>
          </ac:picMkLst>
        </pc:picChg>
      </pc:sldChg>
    </pc:docChg>
  </pc:docChgLst>
  <pc:docChgLst>
    <pc:chgData name="지영 김" userId="6a163bdcc1d28b62" providerId="LiveId" clId="{CB81489B-F228-412F-B2E4-22127EEDF63E}"/>
    <pc:docChg chg="undo custSel addSld delSld modSld sldOrd delSection modSection modNotesMaster">
      <pc:chgData name="지영 김" userId="6a163bdcc1d28b62" providerId="LiveId" clId="{CB81489B-F228-412F-B2E4-22127EEDF63E}" dt="2019-12-27T08:11:58.363" v="18409" actId="1076"/>
      <pc:docMkLst>
        <pc:docMk/>
      </pc:docMkLst>
      <pc:sldChg chg="addSp delSp modSp">
        <pc:chgData name="지영 김" userId="6a163bdcc1d28b62" providerId="LiveId" clId="{CB81489B-F228-412F-B2E4-22127EEDF63E}" dt="2019-12-12T08:37:09.209" v="14066" actId="1076"/>
        <pc:sldMkLst>
          <pc:docMk/>
          <pc:sldMk cId="1656826495" sldId="256"/>
        </pc:sldMkLst>
        <pc:spChg chg="mod">
          <ac:chgData name="지영 김" userId="6a163bdcc1d28b62" providerId="LiveId" clId="{CB81489B-F228-412F-B2E4-22127EEDF63E}" dt="2019-12-12T08:37:09.209" v="14066" actId="1076"/>
          <ac:spMkLst>
            <pc:docMk/>
            <pc:sldMk cId="1656826495" sldId="256"/>
            <ac:spMk id="3" creationId="{5E9BB7B8-41C8-45E5-A708-5B11BAF03A20}"/>
          </ac:spMkLst>
        </pc:spChg>
        <pc:spChg chg="mod">
          <ac:chgData name="지영 김" userId="6a163bdcc1d28b62" providerId="LiveId" clId="{CB81489B-F228-412F-B2E4-22127EEDF63E}" dt="2019-12-12T08:35:58.084" v="14046" actId="14100"/>
          <ac:spMkLst>
            <pc:docMk/>
            <pc:sldMk cId="1656826495" sldId="256"/>
            <ac:spMk id="8" creationId="{2234D73B-3E80-47D5-9E68-40885CF1679B}"/>
          </ac:spMkLst>
        </pc:spChg>
        <pc:spChg chg="mod">
          <ac:chgData name="지영 김" userId="6a163bdcc1d28b62" providerId="LiveId" clId="{CB81489B-F228-412F-B2E4-22127EEDF63E}" dt="2019-12-12T08:36:00.677" v="14047" actId="14100"/>
          <ac:spMkLst>
            <pc:docMk/>
            <pc:sldMk cId="1656826495" sldId="256"/>
            <ac:spMk id="9" creationId="{B7A410E1-A87C-4E83-865B-51CC281ADCC8}"/>
          </ac:spMkLst>
        </pc:spChg>
        <pc:spChg chg="del">
          <ac:chgData name="지영 김" userId="6a163bdcc1d28b62" providerId="LiveId" clId="{CB81489B-F228-412F-B2E4-22127EEDF63E}" dt="2019-12-12T08:35:30.648" v="14037" actId="478"/>
          <ac:spMkLst>
            <pc:docMk/>
            <pc:sldMk cId="1656826495" sldId="256"/>
            <ac:spMk id="11" creationId="{59F6A5FD-54F6-4903-98E6-0BAF7D244C5F}"/>
          </ac:spMkLst>
        </pc:spChg>
        <pc:spChg chg="mod">
          <ac:chgData name="지영 김" userId="6a163bdcc1d28b62" providerId="LiveId" clId="{CB81489B-F228-412F-B2E4-22127EEDF63E}" dt="2019-12-12T08:36:09.658" v="14049" actId="1076"/>
          <ac:spMkLst>
            <pc:docMk/>
            <pc:sldMk cId="1656826495" sldId="256"/>
            <ac:spMk id="13" creationId="{89E6C6C3-013A-4D1F-9C78-F571EFD5A52A}"/>
          </ac:spMkLst>
        </pc:spChg>
        <pc:spChg chg="mod">
          <ac:chgData name="지영 김" userId="6a163bdcc1d28b62" providerId="LiveId" clId="{CB81489B-F228-412F-B2E4-22127EEDF63E}" dt="2019-12-12T08:36:09.658" v="14049" actId="1076"/>
          <ac:spMkLst>
            <pc:docMk/>
            <pc:sldMk cId="1656826495" sldId="256"/>
            <ac:spMk id="16" creationId="{10D7A22A-9D39-471F-A9A3-3F264BC90CF5}"/>
          </ac:spMkLst>
        </pc:spChg>
        <pc:spChg chg="del">
          <ac:chgData name="지영 김" userId="6a163bdcc1d28b62" providerId="LiveId" clId="{CB81489B-F228-412F-B2E4-22127EEDF63E}" dt="2019-11-21T06:35:32.674" v="3800" actId="478"/>
          <ac:spMkLst>
            <pc:docMk/>
            <pc:sldMk cId="1656826495" sldId="256"/>
            <ac:spMk id="16" creationId="{1132C042-1EEF-4F3E-A4E5-A5FA3A95FC55}"/>
          </ac:spMkLst>
        </pc:spChg>
        <pc:spChg chg="add del mod">
          <ac:chgData name="지영 김" userId="6a163bdcc1d28b62" providerId="LiveId" clId="{CB81489B-F228-412F-B2E4-22127EEDF63E}" dt="2019-11-21T06:35:25.596" v="3799" actId="478"/>
          <ac:spMkLst>
            <pc:docMk/>
            <pc:sldMk cId="1656826495" sldId="256"/>
            <ac:spMk id="17" creationId="{257CF415-71DF-4949-9725-BE6764C6C245}"/>
          </ac:spMkLst>
        </pc:spChg>
        <pc:spChg chg="add del mod">
          <ac:chgData name="지영 김" userId="6a163bdcc1d28b62" providerId="LiveId" clId="{CB81489B-F228-412F-B2E4-22127EEDF63E}" dt="2019-11-21T06:35:25.596" v="3799" actId="478"/>
          <ac:spMkLst>
            <pc:docMk/>
            <pc:sldMk cId="1656826495" sldId="256"/>
            <ac:spMk id="18" creationId="{2F43416C-F6C0-46E5-B9B7-B64DDB8B2AD5}"/>
          </ac:spMkLst>
        </pc:spChg>
        <pc:picChg chg="add del mod modCrop">
          <ac:chgData name="지영 김" userId="6a163bdcc1d28b62" providerId="LiveId" clId="{CB81489B-F228-412F-B2E4-22127EEDF63E}" dt="2019-11-20T02:16:41.441" v="1465" actId="478"/>
          <ac:picMkLst>
            <pc:docMk/>
            <pc:sldMk cId="1656826495" sldId="256"/>
            <ac:picMk id="12" creationId="{2E5CCAF4-8593-4856-A396-61E393DF6BDA}"/>
          </ac:picMkLst>
        </pc:picChg>
      </pc:sldChg>
      <pc:sldChg chg="modSp">
        <pc:chgData name="지영 김" userId="6a163bdcc1d28b62" providerId="LiveId" clId="{CB81489B-F228-412F-B2E4-22127EEDF63E}" dt="2019-12-12T08:31:16.861" v="13952" actId="20577"/>
        <pc:sldMkLst>
          <pc:docMk/>
          <pc:sldMk cId="1899973832" sldId="257"/>
        </pc:sldMkLst>
        <pc:spChg chg="mod">
          <ac:chgData name="지영 김" userId="6a163bdcc1d28b62" providerId="LiveId" clId="{CB81489B-F228-412F-B2E4-22127EEDF63E}" dt="2019-11-20T04:51:53.154" v="3777" actId="2711"/>
          <ac:spMkLst>
            <pc:docMk/>
            <pc:sldMk cId="1899973832" sldId="257"/>
            <ac:spMk id="7" creationId="{73A95857-9783-482B-92E0-4E168F8F7605}"/>
          </ac:spMkLst>
        </pc:spChg>
        <pc:spChg chg="mod">
          <ac:chgData name="지영 김" userId="6a163bdcc1d28b62" providerId="LiveId" clId="{CB81489B-F228-412F-B2E4-22127EEDF63E}" dt="2019-12-12T08:28:26.806" v="13778" actId="20577"/>
          <ac:spMkLst>
            <pc:docMk/>
            <pc:sldMk cId="1899973832" sldId="257"/>
            <ac:spMk id="8" creationId="{984AA3E4-15C6-44EE-8E06-65B5A839A052}"/>
          </ac:spMkLst>
        </pc:spChg>
        <pc:spChg chg="mod">
          <ac:chgData name="지영 김" userId="6a163bdcc1d28b62" providerId="LiveId" clId="{CB81489B-F228-412F-B2E4-22127EEDF63E}" dt="2019-11-20T04:51:53.154" v="3777" actId="2711"/>
          <ac:spMkLst>
            <pc:docMk/>
            <pc:sldMk cId="1899973832" sldId="257"/>
            <ac:spMk id="9" creationId="{7DF5426F-1509-41AC-A379-C0230CC88A0B}"/>
          </ac:spMkLst>
        </pc:spChg>
        <pc:spChg chg="mod">
          <ac:chgData name="지영 김" userId="6a163bdcc1d28b62" providerId="LiveId" clId="{CB81489B-F228-412F-B2E4-22127EEDF63E}" dt="2019-12-12T08:28:45.680" v="13818" actId="20577"/>
          <ac:spMkLst>
            <pc:docMk/>
            <pc:sldMk cId="1899973832" sldId="257"/>
            <ac:spMk id="10" creationId="{F636A31C-A4D3-43FA-ABB9-45B53BECF0B4}"/>
          </ac:spMkLst>
        </pc:spChg>
        <pc:spChg chg="mod">
          <ac:chgData name="지영 김" userId="6a163bdcc1d28b62" providerId="LiveId" clId="{CB81489B-F228-412F-B2E4-22127EEDF63E}" dt="2019-11-20T04:51:53.154" v="3777" actId="2711"/>
          <ac:spMkLst>
            <pc:docMk/>
            <pc:sldMk cId="1899973832" sldId="257"/>
            <ac:spMk id="11" creationId="{C0D17A36-6C3D-4E7A-9706-1D2255FAC196}"/>
          </ac:spMkLst>
        </pc:spChg>
        <pc:spChg chg="mod">
          <ac:chgData name="지영 김" userId="6a163bdcc1d28b62" providerId="LiveId" clId="{CB81489B-F228-412F-B2E4-22127EEDF63E}" dt="2019-12-12T08:29:24.886" v="13852" actId="20577"/>
          <ac:spMkLst>
            <pc:docMk/>
            <pc:sldMk cId="1899973832" sldId="257"/>
            <ac:spMk id="12" creationId="{88BDBE00-D2C7-4165-8EC1-565FD63FC610}"/>
          </ac:spMkLst>
        </pc:spChg>
        <pc:spChg chg="mod">
          <ac:chgData name="지영 김" userId="6a163bdcc1d28b62" providerId="LiveId" clId="{CB81489B-F228-412F-B2E4-22127EEDF63E}" dt="2019-11-20T04:51:53.154" v="3777" actId="2711"/>
          <ac:spMkLst>
            <pc:docMk/>
            <pc:sldMk cId="1899973832" sldId="257"/>
            <ac:spMk id="13" creationId="{F03EA484-D223-4A38-B105-024885018FEF}"/>
          </ac:spMkLst>
        </pc:spChg>
        <pc:spChg chg="mod">
          <ac:chgData name="지영 김" userId="6a163bdcc1d28b62" providerId="LiveId" clId="{CB81489B-F228-412F-B2E4-22127EEDF63E}" dt="2019-12-12T08:30:52.178" v="13894" actId="20577"/>
          <ac:spMkLst>
            <pc:docMk/>
            <pc:sldMk cId="1899973832" sldId="257"/>
            <ac:spMk id="14" creationId="{39814306-D481-4465-81F0-51709F766FEE}"/>
          </ac:spMkLst>
        </pc:spChg>
        <pc:spChg chg="mod">
          <ac:chgData name="지영 김" userId="6a163bdcc1d28b62" providerId="LiveId" clId="{CB81489B-F228-412F-B2E4-22127EEDF63E}" dt="2019-11-20T04:51:53.154" v="3777" actId="2711"/>
          <ac:spMkLst>
            <pc:docMk/>
            <pc:sldMk cId="1899973832" sldId="257"/>
            <ac:spMk id="15" creationId="{CDEF72D4-BF28-4A7E-B145-A8C068D908CC}"/>
          </ac:spMkLst>
        </pc:spChg>
        <pc:spChg chg="mod">
          <ac:chgData name="지영 김" userId="6a163bdcc1d28b62" providerId="LiveId" clId="{CB81489B-F228-412F-B2E4-22127EEDF63E}" dt="2019-12-12T08:31:16.861" v="13952" actId="20577"/>
          <ac:spMkLst>
            <pc:docMk/>
            <pc:sldMk cId="1899973832" sldId="257"/>
            <ac:spMk id="16" creationId="{5031CE47-13FE-4FBD-A59D-20D733789648}"/>
          </ac:spMkLst>
        </pc:spChg>
        <pc:spChg chg="mod">
          <ac:chgData name="지영 김" userId="6a163bdcc1d28b62" providerId="LiveId" clId="{CB81489B-F228-412F-B2E4-22127EEDF63E}" dt="2019-11-20T04:51:53.154" v="3777" actId="2711"/>
          <ac:spMkLst>
            <pc:docMk/>
            <pc:sldMk cId="1899973832" sldId="257"/>
            <ac:spMk id="17" creationId="{2E7660AB-FFC2-4537-8810-136E5CC9FA18}"/>
          </ac:spMkLst>
        </pc:spChg>
        <pc:spChg chg="mod">
          <ac:chgData name="지영 김" userId="6a163bdcc1d28b62" providerId="LiveId" clId="{CB81489B-F228-412F-B2E4-22127EEDF63E}" dt="2019-11-20T04:52:23.380" v="3783" actId="108"/>
          <ac:spMkLst>
            <pc:docMk/>
            <pc:sldMk cId="1899973832" sldId="257"/>
            <ac:spMk id="18" creationId="{F8C18601-475E-43D7-A511-DE6C1365A51A}"/>
          </ac:spMkLst>
        </pc:spChg>
        <pc:spChg chg="mod">
          <ac:chgData name="지영 김" userId="6a163bdcc1d28b62" providerId="LiveId" clId="{CB81489B-F228-412F-B2E4-22127EEDF63E}" dt="2019-11-20T04:51:53.154" v="3777" actId="2711"/>
          <ac:spMkLst>
            <pc:docMk/>
            <pc:sldMk cId="1899973832" sldId="257"/>
            <ac:spMk id="19" creationId="{0235493F-5B69-4E4A-A64A-1C8BCD2AACB2}"/>
          </ac:spMkLst>
        </pc:spChg>
        <pc:spChg chg="mod">
          <ac:chgData name="지영 김" userId="6a163bdcc1d28b62" providerId="LiveId" clId="{CB81489B-F228-412F-B2E4-22127EEDF63E}" dt="2019-11-20T04:52:25.423" v="3784" actId="108"/>
          <ac:spMkLst>
            <pc:docMk/>
            <pc:sldMk cId="1899973832" sldId="257"/>
            <ac:spMk id="20" creationId="{32598795-AC9C-4EE0-8802-85230077F708}"/>
          </ac:spMkLst>
        </pc:spChg>
        <pc:spChg chg="mod">
          <ac:chgData name="지영 김" userId="6a163bdcc1d28b62" providerId="LiveId" clId="{CB81489B-F228-412F-B2E4-22127EEDF63E}" dt="2019-11-20T04:51:53.154" v="3777" actId="2711"/>
          <ac:spMkLst>
            <pc:docMk/>
            <pc:sldMk cId="1899973832" sldId="257"/>
            <ac:spMk id="21" creationId="{156AFCEA-41E7-4486-945A-9D2B3F02842B}"/>
          </ac:spMkLst>
        </pc:spChg>
        <pc:spChg chg="mod">
          <ac:chgData name="지영 김" userId="6a163bdcc1d28b62" providerId="LiveId" clId="{CB81489B-F228-412F-B2E4-22127EEDF63E}" dt="2019-11-20T04:52:28.215" v="3785" actId="108"/>
          <ac:spMkLst>
            <pc:docMk/>
            <pc:sldMk cId="1899973832" sldId="257"/>
            <ac:spMk id="22" creationId="{995F2C4B-6728-4304-98CE-A2874CA49C47}"/>
          </ac:spMkLst>
        </pc:spChg>
      </pc:sldChg>
      <pc:sldChg chg="modSp del ord">
        <pc:chgData name="지영 김" userId="6a163bdcc1d28b62" providerId="LiveId" clId="{CB81489B-F228-412F-B2E4-22127EEDF63E}" dt="2019-12-12T07:46:33.982" v="11437" actId="47"/>
        <pc:sldMkLst>
          <pc:docMk/>
          <pc:sldMk cId="1266562925" sldId="258"/>
        </pc:sldMkLst>
        <pc:spChg chg="mod">
          <ac:chgData name="지영 김" userId="6a163bdcc1d28b62" providerId="LiveId" clId="{CB81489B-F228-412F-B2E4-22127EEDF63E}" dt="2019-11-20T04:52:41.286" v="3786" actId="2711"/>
          <ac:spMkLst>
            <pc:docMk/>
            <pc:sldMk cId="1266562925" sldId="258"/>
            <ac:spMk id="6" creationId="{0C302BEF-5B9F-4A92-BD32-E2390D04D839}"/>
          </ac:spMkLst>
        </pc:spChg>
      </pc:sldChg>
      <pc:sldChg chg="modSp del ord">
        <pc:chgData name="지영 김" userId="6a163bdcc1d28b62" providerId="LiveId" clId="{CB81489B-F228-412F-B2E4-22127EEDF63E}" dt="2019-12-12T07:46:33.982" v="11437" actId="47"/>
        <pc:sldMkLst>
          <pc:docMk/>
          <pc:sldMk cId="563872231" sldId="259"/>
        </pc:sldMkLst>
        <pc:spChg chg="mod">
          <ac:chgData name="지영 김" userId="6a163bdcc1d28b62" providerId="LiveId" clId="{CB81489B-F228-412F-B2E4-22127EEDF63E}" dt="2019-11-20T04:52:46.103" v="3787" actId="108"/>
          <ac:spMkLst>
            <pc:docMk/>
            <pc:sldMk cId="563872231" sldId="259"/>
            <ac:spMk id="6" creationId="{0C302BEF-5B9F-4A92-BD32-E2390D04D839}"/>
          </ac:spMkLst>
        </pc:spChg>
      </pc:sldChg>
      <pc:sldChg chg="modSp del ord">
        <pc:chgData name="지영 김" userId="6a163bdcc1d28b62" providerId="LiveId" clId="{CB81489B-F228-412F-B2E4-22127EEDF63E}" dt="2019-12-12T07:46:33.982" v="11437" actId="47"/>
        <pc:sldMkLst>
          <pc:docMk/>
          <pc:sldMk cId="1456543714" sldId="260"/>
        </pc:sldMkLst>
        <pc:spChg chg="mod">
          <ac:chgData name="지영 김" userId="6a163bdcc1d28b62" providerId="LiveId" clId="{CB81489B-F228-412F-B2E4-22127EEDF63E}" dt="2019-11-20T04:52:57.332" v="3788" actId="2711"/>
          <ac:spMkLst>
            <pc:docMk/>
            <pc:sldMk cId="1456543714" sldId="260"/>
            <ac:spMk id="6" creationId="{0C302BEF-5B9F-4A92-BD32-E2390D04D839}"/>
          </ac:spMkLst>
        </pc:spChg>
      </pc:sldChg>
      <pc:sldChg chg="modSp del ord">
        <pc:chgData name="지영 김" userId="6a163bdcc1d28b62" providerId="LiveId" clId="{CB81489B-F228-412F-B2E4-22127EEDF63E}" dt="2019-12-12T07:46:33.982" v="11437" actId="47"/>
        <pc:sldMkLst>
          <pc:docMk/>
          <pc:sldMk cId="955256173" sldId="261"/>
        </pc:sldMkLst>
        <pc:spChg chg="mod">
          <ac:chgData name="지영 김" userId="6a163bdcc1d28b62" providerId="LiveId" clId="{CB81489B-F228-412F-B2E4-22127EEDF63E}" dt="2019-11-20T04:53:03.290" v="3789" actId="108"/>
          <ac:spMkLst>
            <pc:docMk/>
            <pc:sldMk cId="955256173" sldId="261"/>
            <ac:spMk id="6" creationId="{0C302BEF-5B9F-4A92-BD32-E2390D04D839}"/>
          </ac:spMkLst>
        </pc:spChg>
      </pc:sldChg>
      <pc:sldChg chg="modSp del ord">
        <pc:chgData name="지영 김" userId="6a163bdcc1d28b62" providerId="LiveId" clId="{CB81489B-F228-412F-B2E4-22127EEDF63E}" dt="2019-12-12T07:46:33.982" v="11437" actId="47"/>
        <pc:sldMkLst>
          <pc:docMk/>
          <pc:sldMk cId="3874376071" sldId="262"/>
        </pc:sldMkLst>
        <pc:spChg chg="mod">
          <ac:chgData name="지영 김" userId="6a163bdcc1d28b62" providerId="LiveId" clId="{CB81489B-F228-412F-B2E4-22127EEDF63E}" dt="2019-11-20T04:53:11.036" v="3790" actId="108"/>
          <ac:spMkLst>
            <pc:docMk/>
            <pc:sldMk cId="3874376071" sldId="262"/>
            <ac:spMk id="6" creationId="{0C302BEF-5B9F-4A92-BD32-E2390D04D839}"/>
          </ac:spMkLst>
        </pc:spChg>
      </pc:sldChg>
      <pc:sldChg chg="modSp del ord">
        <pc:chgData name="지영 김" userId="6a163bdcc1d28b62" providerId="LiveId" clId="{CB81489B-F228-412F-B2E4-22127EEDF63E}" dt="2019-12-27T05:05:52.625" v="14904" actId="47"/>
        <pc:sldMkLst>
          <pc:docMk/>
          <pc:sldMk cId="1056329398" sldId="263"/>
        </pc:sldMkLst>
        <pc:spChg chg="mod">
          <ac:chgData name="지영 김" userId="6a163bdcc1d28b62" providerId="LiveId" clId="{CB81489B-F228-412F-B2E4-22127EEDF63E}" dt="2019-11-20T04:53:17.048" v="3791" actId="108"/>
          <ac:spMkLst>
            <pc:docMk/>
            <pc:sldMk cId="1056329398" sldId="263"/>
            <ac:spMk id="6" creationId="{0C302BEF-5B9F-4A92-BD32-E2390D04D839}"/>
          </ac:spMkLst>
        </pc:spChg>
      </pc:sldChg>
      <pc:sldChg chg="modSp del ord">
        <pc:chgData name="지영 김" userId="6a163bdcc1d28b62" providerId="LiveId" clId="{CB81489B-F228-412F-B2E4-22127EEDF63E}" dt="2019-12-12T07:46:33.982" v="11437" actId="47"/>
        <pc:sldMkLst>
          <pc:docMk/>
          <pc:sldMk cId="447230389" sldId="264"/>
        </pc:sldMkLst>
        <pc:spChg chg="mod">
          <ac:chgData name="지영 김" userId="6a163bdcc1d28b62" providerId="LiveId" clId="{CB81489B-F228-412F-B2E4-22127EEDF63E}" dt="2019-11-20T04:53:22.875" v="3792" actId="108"/>
          <ac:spMkLst>
            <pc:docMk/>
            <pc:sldMk cId="447230389" sldId="264"/>
            <ac:spMk id="6" creationId="{0C302BEF-5B9F-4A92-BD32-E2390D04D839}"/>
          </ac:spMkLst>
        </pc:spChg>
      </pc:sldChg>
      <pc:sldChg chg="modSp del ord">
        <pc:chgData name="지영 김" userId="6a163bdcc1d28b62" providerId="LiveId" clId="{CB81489B-F228-412F-B2E4-22127EEDF63E}" dt="2019-12-12T07:46:33.982" v="11437" actId="47"/>
        <pc:sldMkLst>
          <pc:docMk/>
          <pc:sldMk cId="440966169" sldId="265"/>
        </pc:sldMkLst>
        <pc:spChg chg="mod">
          <ac:chgData name="지영 김" userId="6a163bdcc1d28b62" providerId="LiveId" clId="{CB81489B-F228-412F-B2E4-22127EEDF63E}" dt="2019-11-20T04:53:28.835" v="3793" actId="108"/>
          <ac:spMkLst>
            <pc:docMk/>
            <pc:sldMk cId="440966169" sldId="265"/>
            <ac:spMk id="6" creationId="{0C302BEF-5B9F-4A92-BD32-E2390D04D839}"/>
          </ac:spMkLst>
        </pc:spChg>
      </pc:sldChg>
      <pc:sldChg chg="modSp">
        <pc:chgData name="지영 김" userId="6a163bdcc1d28b62" providerId="LiveId" clId="{CB81489B-F228-412F-B2E4-22127EEDF63E}" dt="2019-12-12T08:28:35.118" v="13782" actId="20577"/>
        <pc:sldMkLst>
          <pc:docMk/>
          <pc:sldMk cId="1495890436" sldId="266"/>
        </pc:sldMkLst>
        <pc:spChg chg="mod">
          <ac:chgData name="지영 김" userId="6a163bdcc1d28b62" providerId="LiveId" clId="{CB81489B-F228-412F-B2E4-22127EEDF63E}" dt="2019-12-12T08:28:35.118" v="13782" actId="20577"/>
          <ac:spMkLst>
            <pc:docMk/>
            <pc:sldMk cId="1495890436" sldId="266"/>
            <ac:spMk id="8" creationId="{F75F18C2-77DC-47D2-92E9-C5C2AE941703}"/>
          </ac:spMkLst>
        </pc:spChg>
        <pc:spChg chg="mod">
          <ac:chgData name="지영 김" userId="6a163bdcc1d28b62" providerId="LiveId" clId="{CB81489B-F228-412F-B2E4-22127EEDF63E}" dt="2019-12-12T07:50:06.257" v="11483" actId="207"/>
          <ac:spMkLst>
            <pc:docMk/>
            <pc:sldMk cId="1495890436" sldId="266"/>
            <ac:spMk id="17" creationId="{315CC60E-CA6D-4128-968E-FA5A25BDB2A9}"/>
          </ac:spMkLst>
        </pc:spChg>
        <pc:spChg chg="mod">
          <ac:chgData name="지영 김" userId="6a163bdcc1d28b62" providerId="LiveId" clId="{CB81489B-F228-412F-B2E4-22127EEDF63E}" dt="2019-12-12T07:50:12.896" v="11486" actId="207"/>
          <ac:spMkLst>
            <pc:docMk/>
            <pc:sldMk cId="1495890436" sldId="266"/>
            <ac:spMk id="19" creationId="{5A6DFD61-E26D-4971-BA5F-A6FA3FBAECC7}"/>
          </ac:spMkLst>
        </pc:spChg>
        <pc:spChg chg="mod">
          <ac:chgData name="지영 김" userId="6a163bdcc1d28b62" providerId="LiveId" clId="{CB81489B-F228-412F-B2E4-22127EEDF63E}" dt="2019-12-12T07:50:22" v="11487" actId="207"/>
          <ac:spMkLst>
            <pc:docMk/>
            <pc:sldMk cId="1495890436" sldId="266"/>
            <ac:spMk id="22" creationId="{5B44E3BB-6692-4CE4-A0D8-D19947284F99}"/>
          </ac:spMkLst>
        </pc:spChg>
        <pc:spChg chg="mod">
          <ac:chgData name="지영 김" userId="6a163bdcc1d28b62" providerId="LiveId" clId="{CB81489B-F228-412F-B2E4-22127EEDF63E}" dt="2019-12-12T07:50:01.744" v="11482" actId="207"/>
          <ac:spMkLst>
            <pc:docMk/>
            <pc:sldMk cId="1495890436" sldId="266"/>
            <ac:spMk id="27" creationId="{6C3BCF95-FF29-475F-94EF-07CCD10B0DF5}"/>
          </ac:spMkLst>
        </pc:spChg>
        <pc:grpChg chg="mod">
          <ac:chgData name="지영 김" userId="6a163bdcc1d28b62" providerId="LiveId" clId="{CB81489B-F228-412F-B2E4-22127EEDF63E}" dt="2019-12-12T07:50:07.482" v="11485" actId="1076"/>
          <ac:grpSpMkLst>
            <pc:docMk/>
            <pc:sldMk cId="1495890436" sldId="266"/>
            <ac:grpSpMk id="3" creationId="{6C045199-14B2-43A7-9E5A-DD736362CDA0}"/>
          </ac:grpSpMkLst>
        </pc:grpChg>
      </pc:sldChg>
      <pc:sldChg chg="addSp delSp modSp">
        <pc:chgData name="지영 김" userId="6a163bdcc1d28b62" providerId="LiveId" clId="{CB81489B-F228-412F-B2E4-22127EEDF63E}" dt="2019-12-26T10:28:34.479" v="14900" actId="1076"/>
        <pc:sldMkLst>
          <pc:docMk/>
          <pc:sldMk cId="2426347039" sldId="267"/>
        </pc:sldMkLst>
        <pc:spChg chg="add mod">
          <ac:chgData name="지영 김" userId="6a163bdcc1d28b62" providerId="LiveId" clId="{CB81489B-F228-412F-B2E4-22127EEDF63E}" dt="2019-11-20T02:04:40.182" v="1249" actId="1076"/>
          <ac:spMkLst>
            <pc:docMk/>
            <pc:sldMk cId="2426347039" sldId="267"/>
            <ac:spMk id="4" creationId="{54DABFDF-C1B5-442D-B6E6-8BEE1B172D63}"/>
          </ac:spMkLst>
        </pc:spChg>
        <pc:spChg chg="mod">
          <ac:chgData name="지영 김" userId="6a163bdcc1d28b62" providerId="LiveId" clId="{CB81489B-F228-412F-B2E4-22127EEDF63E}" dt="2019-12-26T10:28:34.479" v="14900" actId="1076"/>
          <ac:spMkLst>
            <pc:docMk/>
            <pc:sldMk cId="2426347039" sldId="267"/>
            <ac:spMk id="6" creationId="{AB69034E-F544-4AB5-9DFD-53455A27F11F}"/>
          </ac:spMkLst>
        </pc:spChg>
        <pc:spChg chg="add del mod">
          <ac:chgData name="지영 김" userId="6a163bdcc1d28b62" providerId="LiveId" clId="{CB81489B-F228-412F-B2E4-22127EEDF63E}" dt="2019-12-12T08:03:57.645" v="12797" actId="478"/>
          <ac:spMkLst>
            <pc:docMk/>
            <pc:sldMk cId="2426347039" sldId="267"/>
            <ac:spMk id="6" creationId="{F5198C41-7E67-4668-A8BE-893ED30A53FB}"/>
          </ac:spMkLst>
        </pc:spChg>
        <pc:spChg chg="mod">
          <ac:chgData name="지영 김" userId="6a163bdcc1d28b62" providerId="LiveId" clId="{CB81489B-F228-412F-B2E4-22127EEDF63E}" dt="2019-12-12T08:29:30.303" v="13854" actId="20577"/>
          <ac:spMkLst>
            <pc:docMk/>
            <pc:sldMk cId="2426347039" sldId="267"/>
            <ac:spMk id="8" creationId="{F75F18C2-77DC-47D2-92E9-C5C2AE941703}"/>
          </ac:spMkLst>
        </pc:spChg>
        <pc:spChg chg="del">
          <ac:chgData name="지영 김" userId="6a163bdcc1d28b62" providerId="LiveId" clId="{CB81489B-F228-412F-B2E4-22127EEDF63E}" dt="2019-11-20T01:55:58.533" v="1" actId="478"/>
          <ac:spMkLst>
            <pc:docMk/>
            <pc:sldMk cId="2426347039" sldId="267"/>
            <ac:spMk id="17" creationId="{315CC60E-CA6D-4128-968E-FA5A25BDB2A9}"/>
          </ac:spMkLst>
        </pc:spChg>
        <pc:spChg chg="add mod">
          <ac:chgData name="지영 김" userId="6a163bdcc1d28b62" providerId="LiveId" clId="{CB81489B-F228-412F-B2E4-22127EEDF63E}" dt="2019-11-20T02:06:19.934" v="1291" actId="207"/>
          <ac:spMkLst>
            <pc:docMk/>
            <pc:sldMk cId="2426347039" sldId="267"/>
            <ac:spMk id="19" creationId="{84A7AB83-5ED7-4C8E-A182-13AA542CEEE7}"/>
          </ac:spMkLst>
        </pc:spChg>
        <pc:spChg chg="add mod">
          <ac:chgData name="지영 김" userId="6a163bdcc1d28b62" providerId="LiveId" clId="{CB81489B-F228-412F-B2E4-22127EEDF63E}" dt="2019-11-20T02:04:40.182" v="1249" actId="1076"/>
          <ac:spMkLst>
            <pc:docMk/>
            <pc:sldMk cId="2426347039" sldId="267"/>
            <ac:spMk id="20" creationId="{214648AF-DC82-4254-B0A2-6E738C5D159A}"/>
          </ac:spMkLst>
        </pc:spChg>
        <pc:spChg chg="add mod">
          <ac:chgData name="지영 김" userId="6a163bdcc1d28b62" providerId="LiveId" clId="{CB81489B-F228-412F-B2E4-22127EEDF63E}" dt="2019-11-20T02:06:19.934" v="1291" actId="207"/>
          <ac:spMkLst>
            <pc:docMk/>
            <pc:sldMk cId="2426347039" sldId="267"/>
            <ac:spMk id="21" creationId="{AECED95C-448D-48EB-8ACE-85255BE56CB9}"/>
          </ac:spMkLst>
        </pc:spChg>
        <pc:spChg chg="add mod">
          <ac:chgData name="지영 김" userId="6a163bdcc1d28b62" providerId="LiveId" clId="{CB81489B-F228-412F-B2E4-22127EEDF63E}" dt="2019-11-20T02:06:28.373" v="1293" actId="113"/>
          <ac:spMkLst>
            <pc:docMk/>
            <pc:sldMk cId="2426347039" sldId="267"/>
            <ac:spMk id="22" creationId="{0805B767-8ECA-4DC2-94A3-C9F5962C0558}"/>
          </ac:spMkLst>
        </pc:spChg>
        <pc:spChg chg="add mod">
          <ac:chgData name="지영 김" userId="6a163bdcc1d28b62" providerId="LiveId" clId="{CB81489B-F228-412F-B2E4-22127EEDF63E}" dt="2019-12-12T08:04:01.290" v="12798" actId="1076"/>
          <ac:spMkLst>
            <pc:docMk/>
            <pc:sldMk cId="2426347039" sldId="267"/>
            <ac:spMk id="25" creationId="{ABB6C178-0BCD-4E26-B919-586A87693ACB}"/>
          </ac:spMkLst>
        </pc:spChg>
        <pc:picChg chg="add mod">
          <ac:chgData name="지영 김" userId="6a163bdcc1d28b62" providerId="LiveId" clId="{CB81489B-F228-412F-B2E4-22127EEDF63E}" dt="2019-11-20T02:04:31.939" v="1248" actId="12788"/>
          <ac:picMkLst>
            <pc:docMk/>
            <pc:sldMk cId="2426347039" sldId="267"/>
            <ac:picMk id="3" creationId="{383E98C8-C59C-4A1C-8253-4961DA5F30D7}"/>
          </ac:picMkLst>
        </pc:picChg>
        <pc:picChg chg="del">
          <ac:chgData name="지영 김" userId="6a163bdcc1d28b62" providerId="LiveId" clId="{CB81489B-F228-412F-B2E4-22127EEDF63E}" dt="2019-11-20T01:55:58.533" v="1" actId="478"/>
          <ac:picMkLst>
            <pc:docMk/>
            <pc:sldMk cId="2426347039" sldId="267"/>
            <ac:picMk id="18" creationId="{3A291B5A-B284-4039-989F-8BA731C4BA12}"/>
          </ac:picMkLst>
        </pc:picChg>
      </pc:sldChg>
      <pc:sldChg chg="addSp delSp modSp">
        <pc:chgData name="지영 김" userId="6a163bdcc1d28b62" providerId="LiveId" clId="{CB81489B-F228-412F-B2E4-22127EEDF63E}" dt="2019-12-12T08:30:44.568" v="13876" actId="20577"/>
        <pc:sldMkLst>
          <pc:docMk/>
          <pc:sldMk cId="145923694" sldId="268"/>
        </pc:sldMkLst>
        <pc:spChg chg="del">
          <ac:chgData name="지영 김" userId="6a163bdcc1d28b62" providerId="LiveId" clId="{CB81489B-F228-412F-B2E4-22127EEDF63E}" dt="2019-12-12T07:54:34.718" v="12141" actId="478"/>
          <ac:spMkLst>
            <pc:docMk/>
            <pc:sldMk cId="145923694" sldId="268"/>
            <ac:spMk id="2" creationId="{E62FF1D3-3309-4830-9A01-4D8BA201A728}"/>
          </ac:spMkLst>
        </pc:spChg>
        <pc:spChg chg="mod">
          <ac:chgData name="지영 김" userId="6a163bdcc1d28b62" providerId="LiveId" clId="{CB81489B-F228-412F-B2E4-22127EEDF63E}" dt="2019-12-12T07:54:40.743" v="12163" actId="1035"/>
          <ac:spMkLst>
            <pc:docMk/>
            <pc:sldMk cId="145923694" sldId="268"/>
            <ac:spMk id="3" creationId="{5300D05D-4D64-423D-BE1F-F5AB895A6A68}"/>
          </ac:spMkLst>
        </pc:spChg>
        <pc:spChg chg="mod">
          <ac:chgData name="지영 김" userId="6a163bdcc1d28b62" providerId="LiveId" clId="{CB81489B-F228-412F-B2E4-22127EEDF63E}" dt="2019-12-12T08:30:44.568" v="13876" actId="20577"/>
          <ac:spMkLst>
            <pc:docMk/>
            <pc:sldMk cId="145923694" sldId="268"/>
            <ac:spMk id="8" creationId="{F75F18C2-77DC-47D2-92E9-C5C2AE941703}"/>
          </ac:spMkLst>
        </pc:spChg>
        <pc:spChg chg="mod">
          <ac:chgData name="지영 김" userId="6a163bdcc1d28b62" providerId="LiveId" clId="{CB81489B-F228-412F-B2E4-22127EEDF63E}" dt="2019-12-12T07:54:40.743" v="12163" actId="1035"/>
          <ac:spMkLst>
            <pc:docMk/>
            <pc:sldMk cId="145923694" sldId="268"/>
            <ac:spMk id="17" creationId="{315CC60E-CA6D-4128-968E-FA5A25BDB2A9}"/>
          </ac:spMkLst>
        </pc:spChg>
        <pc:spChg chg="mod">
          <ac:chgData name="지영 김" userId="6a163bdcc1d28b62" providerId="LiveId" clId="{CB81489B-F228-412F-B2E4-22127EEDF63E}" dt="2019-12-12T07:54:40.743" v="12163" actId="1035"/>
          <ac:spMkLst>
            <pc:docMk/>
            <pc:sldMk cId="145923694" sldId="268"/>
            <ac:spMk id="19" creationId="{4D17337E-08EC-492D-846A-A2C12B8B0FA2}"/>
          </ac:spMkLst>
        </pc:spChg>
        <pc:spChg chg="mod">
          <ac:chgData name="지영 김" userId="6a163bdcc1d28b62" providerId="LiveId" clId="{CB81489B-F228-412F-B2E4-22127EEDF63E}" dt="2019-12-12T07:54:40.743" v="12163" actId="1035"/>
          <ac:spMkLst>
            <pc:docMk/>
            <pc:sldMk cId="145923694" sldId="268"/>
            <ac:spMk id="21" creationId="{3A25D4CF-2DD6-4373-B3FC-6A45864FCE01}"/>
          </ac:spMkLst>
        </pc:spChg>
        <pc:spChg chg="mod">
          <ac:chgData name="지영 김" userId="6a163bdcc1d28b62" providerId="LiveId" clId="{CB81489B-F228-412F-B2E4-22127EEDF63E}" dt="2019-12-12T07:54:40.743" v="12163" actId="1035"/>
          <ac:spMkLst>
            <pc:docMk/>
            <pc:sldMk cId="145923694" sldId="268"/>
            <ac:spMk id="22" creationId="{B8FCE443-6DB8-4518-ACCB-039BB01FD14D}"/>
          </ac:spMkLst>
        </pc:spChg>
        <pc:spChg chg="mod">
          <ac:chgData name="지영 김" userId="6a163bdcc1d28b62" providerId="LiveId" clId="{CB81489B-F228-412F-B2E4-22127EEDF63E}" dt="2019-12-12T07:54:40.743" v="12163" actId="1035"/>
          <ac:spMkLst>
            <pc:docMk/>
            <pc:sldMk cId="145923694" sldId="268"/>
            <ac:spMk id="23" creationId="{36A59CC7-6415-4BB6-8216-9D11B15BDABE}"/>
          </ac:spMkLst>
        </pc:spChg>
        <pc:spChg chg="mod">
          <ac:chgData name="지영 김" userId="6a163bdcc1d28b62" providerId="LiveId" clId="{CB81489B-F228-412F-B2E4-22127EEDF63E}" dt="2019-12-12T07:54:40.743" v="12163" actId="1035"/>
          <ac:spMkLst>
            <pc:docMk/>
            <pc:sldMk cId="145923694" sldId="268"/>
            <ac:spMk id="24" creationId="{B4375042-9A19-4913-8176-745DFCCDB4B6}"/>
          </ac:spMkLst>
        </pc:spChg>
        <pc:spChg chg="mod">
          <ac:chgData name="지영 김" userId="6a163bdcc1d28b62" providerId="LiveId" clId="{CB81489B-F228-412F-B2E4-22127EEDF63E}" dt="2019-12-12T07:54:40.743" v="12163" actId="1035"/>
          <ac:spMkLst>
            <pc:docMk/>
            <pc:sldMk cId="145923694" sldId="268"/>
            <ac:spMk id="25" creationId="{52E93E88-E439-4095-BA07-DE0B18F69888}"/>
          </ac:spMkLst>
        </pc:spChg>
        <pc:spChg chg="mod">
          <ac:chgData name="지영 김" userId="6a163bdcc1d28b62" providerId="LiveId" clId="{CB81489B-F228-412F-B2E4-22127EEDF63E}" dt="2019-12-12T07:54:40.743" v="12163" actId="1035"/>
          <ac:spMkLst>
            <pc:docMk/>
            <pc:sldMk cId="145923694" sldId="268"/>
            <ac:spMk id="26" creationId="{E6EDD088-84FA-405C-AAE9-10AD54DFC6A5}"/>
          </ac:spMkLst>
        </pc:spChg>
        <pc:spChg chg="mod">
          <ac:chgData name="지영 김" userId="6a163bdcc1d28b62" providerId="LiveId" clId="{CB81489B-F228-412F-B2E4-22127EEDF63E}" dt="2019-12-12T07:54:40.743" v="12163" actId="1035"/>
          <ac:spMkLst>
            <pc:docMk/>
            <pc:sldMk cId="145923694" sldId="268"/>
            <ac:spMk id="27" creationId="{D9BB0570-F8EE-4913-9338-B5312E748C80}"/>
          </ac:spMkLst>
        </pc:spChg>
        <pc:spChg chg="mod">
          <ac:chgData name="지영 김" userId="6a163bdcc1d28b62" providerId="LiveId" clId="{CB81489B-F228-412F-B2E4-22127EEDF63E}" dt="2019-12-12T07:54:40.743" v="12163" actId="1035"/>
          <ac:spMkLst>
            <pc:docMk/>
            <pc:sldMk cId="145923694" sldId="268"/>
            <ac:spMk id="28" creationId="{893EAC71-5B33-4B79-87E3-B658246974EE}"/>
          </ac:spMkLst>
        </pc:spChg>
        <pc:spChg chg="mod">
          <ac:chgData name="지영 김" userId="6a163bdcc1d28b62" providerId="LiveId" clId="{CB81489B-F228-412F-B2E4-22127EEDF63E}" dt="2019-12-12T07:54:40.743" v="12163" actId="1035"/>
          <ac:spMkLst>
            <pc:docMk/>
            <pc:sldMk cId="145923694" sldId="268"/>
            <ac:spMk id="29" creationId="{1C9D6F97-9FFD-4286-AB69-F7DEB68845B4}"/>
          </ac:spMkLst>
        </pc:spChg>
        <pc:spChg chg="mod">
          <ac:chgData name="지영 김" userId="6a163bdcc1d28b62" providerId="LiveId" clId="{CB81489B-F228-412F-B2E4-22127EEDF63E}" dt="2019-12-12T07:54:40.743" v="12163" actId="1035"/>
          <ac:spMkLst>
            <pc:docMk/>
            <pc:sldMk cId="145923694" sldId="268"/>
            <ac:spMk id="30" creationId="{7BB37A7E-A391-40B9-9A79-88F24BC37E4C}"/>
          </ac:spMkLst>
        </pc:spChg>
        <pc:spChg chg="mod">
          <ac:chgData name="지영 김" userId="6a163bdcc1d28b62" providerId="LiveId" clId="{CB81489B-F228-412F-B2E4-22127EEDF63E}" dt="2019-12-12T07:54:40.743" v="12163" actId="1035"/>
          <ac:spMkLst>
            <pc:docMk/>
            <pc:sldMk cId="145923694" sldId="268"/>
            <ac:spMk id="31" creationId="{09833318-F993-482A-9725-4CBE46D01B26}"/>
          </ac:spMkLst>
        </pc:spChg>
        <pc:spChg chg="mod">
          <ac:chgData name="지영 김" userId="6a163bdcc1d28b62" providerId="LiveId" clId="{CB81489B-F228-412F-B2E4-22127EEDF63E}" dt="2019-12-12T07:54:40.743" v="12163" actId="1035"/>
          <ac:spMkLst>
            <pc:docMk/>
            <pc:sldMk cId="145923694" sldId="268"/>
            <ac:spMk id="32" creationId="{A4862A40-C934-429F-B1DE-315758E3E909}"/>
          </ac:spMkLst>
        </pc:spChg>
        <pc:spChg chg="add mod">
          <ac:chgData name="지영 김" userId="6a163bdcc1d28b62" providerId="LiveId" clId="{CB81489B-F228-412F-B2E4-22127EEDF63E}" dt="2019-12-12T07:55:08.372" v="12257" actId="20577"/>
          <ac:spMkLst>
            <pc:docMk/>
            <pc:sldMk cId="145923694" sldId="268"/>
            <ac:spMk id="35" creationId="{89FE5274-80A6-4935-B292-0E783E8E8A96}"/>
          </ac:spMkLst>
        </pc:spChg>
        <pc:spChg chg="add">
          <ac:chgData name="지영 김" userId="6a163bdcc1d28b62" providerId="LiveId" clId="{CB81489B-F228-412F-B2E4-22127EEDF63E}" dt="2019-12-12T07:54:34.937" v="12142"/>
          <ac:spMkLst>
            <pc:docMk/>
            <pc:sldMk cId="145923694" sldId="268"/>
            <ac:spMk id="38" creationId="{2553F11E-A05B-4475-B9A6-0C224E5D4A9F}"/>
          </ac:spMkLst>
        </pc:spChg>
        <pc:spChg chg="add mod">
          <ac:chgData name="지영 김" userId="6a163bdcc1d28b62" providerId="LiveId" clId="{CB81489B-F228-412F-B2E4-22127EEDF63E}" dt="2019-12-12T08:05:15.952" v="12813" actId="1076"/>
          <ac:spMkLst>
            <pc:docMk/>
            <pc:sldMk cId="145923694" sldId="268"/>
            <ac:spMk id="39" creationId="{A187D3FF-F541-43F5-9DFC-0D8A9AC68C4B}"/>
          </ac:spMkLst>
        </pc:spChg>
        <pc:picChg chg="add mod">
          <ac:chgData name="지영 김" userId="6a163bdcc1d28b62" providerId="LiveId" clId="{CB81489B-F228-412F-B2E4-22127EEDF63E}" dt="2019-12-12T07:54:40.743" v="12163" actId="1035"/>
          <ac:picMkLst>
            <pc:docMk/>
            <pc:sldMk cId="145923694" sldId="268"/>
            <ac:picMk id="4" creationId="{C2E99F16-326A-49B8-A0C5-18B8EA146A02}"/>
          </ac:picMkLst>
        </pc:picChg>
        <pc:picChg chg="add mod">
          <ac:chgData name="지영 김" userId="6a163bdcc1d28b62" providerId="LiveId" clId="{CB81489B-F228-412F-B2E4-22127EEDF63E}" dt="2019-12-12T07:54:40.743" v="12163" actId="1035"/>
          <ac:picMkLst>
            <pc:docMk/>
            <pc:sldMk cId="145923694" sldId="268"/>
            <ac:picMk id="6" creationId="{542AB6F9-E301-4B77-B2E4-D908810633A1}"/>
          </ac:picMkLst>
        </pc:picChg>
        <pc:picChg chg="add del mod">
          <ac:chgData name="지영 김" userId="6a163bdcc1d28b62" providerId="LiveId" clId="{CB81489B-F228-412F-B2E4-22127EEDF63E}" dt="2019-11-25T07:00:37.099" v="6359" actId="478"/>
          <ac:picMkLst>
            <pc:docMk/>
            <pc:sldMk cId="145923694" sldId="268"/>
            <ac:picMk id="7" creationId="{DAFF7D9C-36B5-47E8-9810-426458068BB5}"/>
          </ac:picMkLst>
        </pc:picChg>
        <pc:picChg chg="add mod">
          <ac:chgData name="지영 김" userId="6a163bdcc1d28b62" providerId="LiveId" clId="{CB81489B-F228-412F-B2E4-22127EEDF63E}" dt="2019-12-12T07:54:40.743" v="12163" actId="1035"/>
          <ac:picMkLst>
            <pc:docMk/>
            <pc:sldMk cId="145923694" sldId="268"/>
            <ac:picMk id="18" creationId="{3AFE9CF6-7D9A-404A-8861-F67ADB07D57E}"/>
          </ac:picMkLst>
        </pc:picChg>
        <pc:picChg chg="add del mod">
          <ac:chgData name="지영 김" userId="6a163bdcc1d28b62" providerId="LiveId" clId="{CB81489B-F228-412F-B2E4-22127EEDF63E}" dt="2019-11-25T07:01:21.784" v="6376" actId="478"/>
          <ac:picMkLst>
            <pc:docMk/>
            <pc:sldMk cId="145923694" sldId="268"/>
            <ac:picMk id="20" creationId="{0D4CD68A-25C1-40C2-BD95-7D1ACABEE4B2}"/>
          </ac:picMkLst>
        </pc:picChg>
        <pc:picChg chg="add del">
          <ac:chgData name="지영 김" userId="6a163bdcc1d28b62" providerId="LiveId" clId="{CB81489B-F228-412F-B2E4-22127EEDF63E}" dt="2019-11-25T07:01:42.924" v="6378"/>
          <ac:picMkLst>
            <pc:docMk/>
            <pc:sldMk cId="145923694" sldId="268"/>
            <ac:picMk id="33" creationId="{A5006790-F9C6-40EA-B12E-7B476DD32BD7}"/>
          </ac:picMkLst>
        </pc:picChg>
        <pc:picChg chg="add mod">
          <ac:chgData name="지영 김" userId="6a163bdcc1d28b62" providerId="LiveId" clId="{CB81489B-F228-412F-B2E4-22127EEDF63E}" dt="2019-12-12T07:54:40.743" v="12163" actId="1035"/>
          <ac:picMkLst>
            <pc:docMk/>
            <pc:sldMk cId="145923694" sldId="268"/>
            <ac:picMk id="34" creationId="{98328D3D-99B2-49AA-B82B-8353E690BBE3}"/>
          </ac:picMkLst>
        </pc:picChg>
        <pc:picChg chg="add del">
          <ac:chgData name="지영 김" userId="6a163bdcc1d28b62" providerId="LiveId" clId="{CB81489B-F228-412F-B2E4-22127EEDF63E}" dt="2019-11-25T07:02:55.614" v="6395"/>
          <ac:picMkLst>
            <pc:docMk/>
            <pc:sldMk cId="145923694" sldId="268"/>
            <ac:picMk id="35" creationId="{34343C11-3C4C-4C51-86FF-D01FCF502292}"/>
          </ac:picMkLst>
        </pc:picChg>
        <pc:picChg chg="add mod">
          <ac:chgData name="지영 김" userId="6a163bdcc1d28b62" providerId="LiveId" clId="{CB81489B-F228-412F-B2E4-22127EEDF63E}" dt="2019-12-12T07:54:40.743" v="12163" actId="1035"/>
          <ac:picMkLst>
            <pc:docMk/>
            <pc:sldMk cId="145923694" sldId="268"/>
            <ac:picMk id="36" creationId="{C40F8965-72A5-46B9-A967-2F325943DFF5}"/>
          </ac:picMkLst>
        </pc:picChg>
        <pc:picChg chg="add mod">
          <ac:chgData name="지영 김" userId="6a163bdcc1d28b62" providerId="LiveId" clId="{CB81489B-F228-412F-B2E4-22127EEDF63E}" dt="2019-12-12T07:54:40.743" v="12163" actId="1035"/>
          <ac:picMkLst>
            <pc:docMk/>
            <pc:sldMk cId="145923694" sldId="268"/>
            <ac:picMk id="37" creationId="{2855549A-6B80-4EE0-93DC-B3A6B2C8686F}"/>
          </ac:picMkLst>
        </pc:picChg>
        <pc:picChg chg="mod">
          <ac:chgData name="지영 김" userId="6a163bdcc1d28b62" providerId="LiveId" clId="{CB81489B-F228-412F-B2E4-22127EEDF63E}" dt="2019-12-12T07:54:40.743" v="12163" actId="1035"/>
          <ac:picMkLst>
            <pc:docMk/>
            <pc:sldMk cId="145923694" sldId="268"/>
            <ac:picMk id="1026" creationId="{FEEC3641-F91C-4A53-A704-D150D8E421E5}"/>
          </ac:picMkLst>
        </pc:picChg>
        <pc:picChg chg="add del">
          <ac:chgData name="지영 김" userId="6a163bdcc1d28b62" providerId="LiveId" clId="{CB81489B-F228-412F-B2E4-22127EEDF63E}" dt="2019-11-25T07:02:03.529" v="6380"/>
          <ac:picMkLst>
            <pc:docMk/>
            <pc:sldMk cId="145923694" sldId="268"/>
            <ac:picMk id="1028" creationId="{51E20646-E641-4E29-B8F7-5FBAC7EA3125}"/>
          </ac:picMkLst>
        </pc:picChg>
      </pc:sldChg>
      <pc:sldChg chg="addSp delSp modSp">
        <pc:chgData name="지영 김" userId="6a163bdcc1d28b62" providerId="LiveId" clId="{CB81489B-F228-412F-B2E4-22127EEDF63E}" dt="2019-12-12T08:31:40.131" v="13958"/>
        <pc:sldMkLst>
          <pc:docMk/>
          <pc:sldMk cId="568175719" sldId="269"/>
        </pc:sldMkLst>
        <pc:spChg chg="add del mod">
          <ac:chgData name="지영 김" userId="6a163bdcc1d28b62" providerId="LiveId" clId="{CB81489B-F228-412F-B2E4-22127EEDF63E}" dt="2019-12-03T09:09:53.064" v="7171" actId="478"/>
          <ac:spMkLst>
            <pc:docMk/>
            <pc:sldMk cId="568175719" sldId="269"/>
            <ac:spMk id="3" creationId="{33A7356B-5F46-4CFF-93D4-EFD114BEDCAF}"/>
          </ac:spMkLst>
        </pc:spChg>
        <pc:spChg chg="del">
          <ac:chgData name="지영 김" userId="6a163bdcc1d28b62" providerId="LiveId" clId="{CB81489B-F228-412F-B2E4-22127EEDF63E}" dt="2019-12-12T08:31:39.968" v="13957" actId="478"/>
          <ac:spMkLst>
            <pc:docMk/>
            <pc:sldMk cId="568175719" sldId="269"/>
            <ac:spMk id="8" creationId="{F75F18C2-77DC-47D2-92E9-C5C2AE941703}"/>
          </ac:spMkLst>
        </pc:spChg>
        <pc:spChg chg="mod">
          <ac:chgData name="지영 김" userId="6a163bdcc1d28b62" providerId="LiveId" clId="{CB81489B-F228-412F-B2E4-22127EEDF63E}" dt="2019-12-12T07:47:53.784" v="11448" actId="2711"/>
          <ac:spMkLst>
            <pc:docMk/>
            <pc:sldMk cId="568175719" sldId="269"/>
            <ac:spMk id="17" creationId="{315CC60E-CA6D-4128-968E-FA5A25BDB2A9}"/>
          </ac:spMkLst>
        </pc:spChg>
        <pc:spChg chg="add">
          <ac:chgData name="지영 김" userId="6a163bdcc1d28b62" providerId="LiveId" clId="{CB81489B-F228-412F-B2E4-22127EEDF63E}" dt="2019-12-12T08:31:40.131" v="13958"/>
          <ac:spMkLst>
            <pc:docMk/>
            <pc:sldMk cId="568175719" sldId="269"/>
            <ac:spMk id="22" creationId="{4853084A-83E1-4A6C-961B-D385469BEFBB}"/>
          </ac:spMkLst>
        </pc:spChg>
        <pc:spChg chg="mod">
          <ac:chgData name="지영 김" userId="6a163bdcc1d28b62" providerId="LiveId" clId="{CB81489B-F228-412F-B2E4-22127EEDF63E}" dt="2019-12-12T07:47:53.784" v="11448" actId="2711"/>
          <ac:spMkLst>
            <pc:docMk/>
            <pc:sldMk cId="568175719" sldId="269"/>
            <ac:spMk id="28" creationId="{442A272E-C3CF-4805-ABF0-2154F8B2440C}"/>
          </ac:spMkLst>
        </pc:spChg>
        <pc:spChg chg="mod">
          <ac:chgData name="지영 김" userId="6a163bdcc1d28b62" providerId="LiveId" clId="{CB81489B-F228-412F-B2E4-22127EEDF63E}" dt="2019-12-12T07:47:53.784" v="11448" actId="2711"/>
          <ac:spMkLst>
            <pc:docMk/>
            <pc:sldMk cId="568175719" sldId="269"/>
            <ac:spMk id="31" creationId="{B916A460-056F-4A8E-9B14-299BED86F3A8}"/>
          </ac:spMkLst>
        </pc:spChg>
      </pc:sldChg>
      <pc:sldChg chg="modSp ord">
        <pc:chgData name="지영 김" userId="6a163bdcc1d28b62" providerId="LiveId" clId="{CB81489B-F228-412F-B2E4-22127EEDF63E}" dt="2019-12-12T08:28:31.774" v="13780" actId="20577"/>
        <pc:sldMkLst>
          <pc:docMk/>
          <pc:sldMk cId="4284124898" sldId="270"/>
        </pc:sldMkLst>
        <pc:spChg chg="mod">
          <ac:chgData name="지영 김" userId="6a163bdcc1d28b62" providerId="LiveId" clId="{CB81489B-F228-412F-B2E4-22127EEDF63E}" dt="2019-12-12T08:28:31.774" v="13780" actId="20577"/>
          <ac:spMkLst>
            <pc:docMk/>
            <pc:sldMk cId="4284124898" sldId="270"/>
            <ac:spMk id="8" creationId="{F75F18C2-77DC-47D2-92E9-C5C2AE941703}"/>
          </ac:spMkLst>
        </pc:spChg>
        <pc:graphicFrameChg chg="mod modGraphic">
          <ac:chgData name="지영 김" userId="6a163bdcc1d28b62" providerId="LiveId" clId="{CB81489B-F228-412F-B2E4-22127EEDF63E}" dt="2019-12-12T07:48:05.209" v="11450" actId="2711"/>
          <ac:graphicFrameMkLst>
            <pc:docMk/>
            <pc:sldMk cId="4284124898" sldId="270"/>
            <ac:graphicFrameMk id="19" creationId="{5438A001-AB58-4FCA-8736-19FDA5BA7767}"/>
          </ac:graphicFrameMkLst>
        </pc:graphicFrameChg>
      </pc:sldChg>
      <pc:sldChg chg="addSp delSp modSp">
        <pc:chgData name="지영 김" userId="6a163bdcc1d28b62" providerId="LiveId" clId="{CB81489B-F228-412F-B2E4-22127EEDF63E}" dt="2019-12-12T08:09:20.639" v="12909" actId="20577"/>
        <pc:sldMkLst>
          <pc:docMk/>
          <pc:sldMk cId="3280960365" sldId="271"/>
        </pc:sldMkLst>
        <pc:spChg chg="del">
          <ac:chgData name="지영 김" userId="6a163bdcc1d28b62" providerId="LiveId" clId="{CB81489B-F228-412F-B2E4-22127EEDF63E}" dt="2019-12-12T07:56:04.739" v="12336" actId="478"/>
          <ac:spMkLst>
            <pc:docMk/>
            <pc:sldMk cId="3280960365" sldId="271"/>
            <ac:spMk id="2" creationId="{E62FF1D3-3309-4830-9A01-4D8BA201A728}"/>
          </ac:spMkLst>
        </pc:spChg>
        <pc:spChg chg="del">
          <ac:chgData name="지영 김" userId="6a163bdcc1d28b62" providerId="LiveId" clId="{CB81489B-F228-412F-B2E4-22127EEDF63E}" dt="2019-11-27T04:24:11.548" v="6832" actId="478"/>
          <ac:spMkLst>
            <pc:docMk/>
            <pc:sldMk cId="3280960365" sldId="271"/>
            <ac:spMk id="3" creationId="{E0388F2B-2F83-4396-A7CD-9A322D06E3DF}"/>
          </ac:spMkLst>
        </pc:spChg>
        <pc:spChg chg="mod">
          <ac:chgData name="지영 김" userId="6a163bdcc1d28b62" providerId="LiveId" clId="{CB81489B-F228-412F-B2E4-22127EEDF63E}" dt="2019-12-12T07:56:29.335" v="12476" actId="20577"/>
          <ac:spMkLst>
            <pc:docMk/>
            <pc:sldMk cId="3280960365" sldId="271"/>
            <ac:spMk id="9" creationId="{1FD7EED3-7952-42BE-BEF6-4FECB5A4145E}"/>
          </ac:spMkLst>
        </pc:spChg>
        <pc:spChg chg="del mod">
          <ac:chgData name="지영 김" userId="6a163bdcc1d28b62" providerId="LiveId" clId="{CB81489B-F228-412F-B2E4-22127EEDF63E}" dt="2019-11-27T04:31:07.568" v="6884" actId="478"/>
          <ac:spMkLst>
            <pc:docMk/>
            <pc:sldMk cId="3280960365" sldId="271"/>
            <ac:spMk id="17" creationId="{315CC60E-CA6D-4128-968E-FA5A25BDB2A9}"/>
          </ac:spMkLst>
        </pc:spChg>
        <pc:spChg chg="mod">
          <ac:chgData name="지영 김" userId="6a163bdcc1d28b62" providerId="LiveId" clId="{CB81489B-F228-412F-B2E4-22127EEDF63E}" dt="2019-12-12T08:00:09.766" v="12556" actId="1076"/>
          <ac:spMkLst>
            <pc:docMk/>
            <pc:sldMk cId="3280960365" sldId="271"/>
            <ac:spMk id="17" creationId="{53AF770E-31B4-417A-A1D4-D7B814418A3F}"/>
          </ac:spMkLst>
        </pc:spChg>
        <pc:spChg chg="mod">
          <ac:chgData name="지영 김" userId="6a163bdcc1d28b62" providerId="LiveId" clId="{CB81489B-F228-412F-B2E4-22127EEDF63E}" dt="2019-12-12T07:58:14.476" v="12500" actId="403"/>
          <ac:spMkLst>
            <pc:docMk/>
            <pc:sldMk cId="3280960365" sldId="271"/>
            <ac:spMk id="19" creationId="{4135C8BA-80F0-4F86-90A8-FF90766E2EF9}"/>
          </ac:spMkLst>
        </pc:spChg>
        <pc:spChg chg="del mod">
          <ac:chgData name="지영 김" userId="6a163bdcc1d28b62" providerId="LiveId" clId="{CB81489B-F228-412F-B2E4-22127EEDF63E}" dt="2019-11-27T04:30:46.437" v="6873" actId="478"/>
          <ac:spMkLst>
            <pc:docMk/>
            <pc:sldMk cId="3280960365" sldId="271"/>
            <ac:spMk id="21" creationId="{4CF4EB4D-BA90-4520-9CB3-C1F0C7F2F82C}"/>
          </ac:spMkLst>
        </pc:spChg>
        <pc:spChg chg="add mod">
          <ac:chgData name="지영 김" userId="6a163bdcc1d28b62" providerId="LiveId" clId="{CB81489B-F228-412F-B2E4-22127EEDF63E}" dt="2019-12-12T08:01:13.005" v="12746" actId="1076"/>
          <ac:spMkLst>
            <pc:docMk/>
            <pc:sldMk cId="3280960365" sldId="271"/>
            <ac:spMk id="21" creationId="{D5850BB3-FE54-4AFD-A14C-A8F0E5134B7D}"/>
          </ac:spMkLst>
        </pc:spChg>
        <pc:spChg chg="mod">
          <ac:chgData name="지영 김" userId="6a163bdcc1d28b62" providerId="LiveId" clId="{CB81489B-F228-412F-B2E4-22127EEDF63E}" dt="2019-11-27T04:30:38.687" v="6868" actId="14100"/>
          <ac:spMkLst>
            <pc:docMk/>
            <pc:sldMk cId="3280960365" sldId="271"/>
            <ac:spMk id="23" creationId="{3E12B68A-50D4-44C0-A9E1-062BF29368A1}"/>
          </ac:spMkLst>
        </pc:spChg>
        <pc:spChg chg="add mod">
          <ac:chgData name="지영 김" userId="6a163bdcc1d28b62" providerId="LiveId" clId="{CB81489B-F228-412F-B2E4-22127EEDF63E}" dt="2019-12-12T07:56:26.641" v="12475" actId="20577"/>
          <ac:spMkLst>
            <pc:docMk/>
            <pc:sldMk cId="3280960365" sldId="271"/>
            <ac:spMk id="23" creationId="{DAA60957-F61D-4582-9316-1F368121EB0A}"/>
          </ac:spMkLst>
        </pc:spChg>
        <pc:spChg chg="mod">
          <ac:chgData name="지영 김" userId="6a163bdcc1d28b62" providerId="LiveId" clId="{CB81489B-F228-412F-B2E4-22127EEDF63E}" dt="2019-12-12T07:58:37.279" v="12509" actId="1076"/>
          <ac:spMkLst>
            <pc:docMk/>
            <pc:sldMk cId="3280960365" sldId="271"/>
            <ac:spMk id="24" creationId="{745AF71A-6D6B-4346-9198-D049B134E825}"/>
          </ac:spMkLst>
        </pc:spChg>
        <pc:spChg chg="add">
          <ac:chgData name="지영 김" userId="6a163bdcc1d28b62" providerId="LiveId" clId="{CB81489B-F228-412F-B2E4-22127EEDF63E}" dt="2019-12-12T07:56:04.918" v="12337"/>
          <ac:spMkLst>
            <pc:docMk/>
            <pc:sldMk cId="3280960365" sldId="271"/>
            <ac:spMk id="25" creationId="{445170B6-F670-4E45-9C3A-22768DBD52F8}"/>
          </ac:spMkLst>
        </pc:spChg>
        <pc:spChg chg="add mod">
          <ac:chgData name="지영 김" userId="6a163bdcc1d28b62" providerId="LiveId" clId="{CB81489B-F228-412F-B2E4-22127EEDF63E}" dt="2019-11-27T04:31:34.823" v="6892" actId="1076"/>
          <ac:spMkLst>
            <pc:docMk/>
            <pc:sldMk cId="3280960365" sldId="271"/>
            <ac:spMk id="25" creationId="{857B945E-902F-42AF-B9A5-78FCEF2AF6B1}"/>
          </ac:spMkLst>
        </pc:spChg>
        <pc:spChg chg="add mod">
          <ac:chgData name="지영 김" userId="6a163bdcc1d28b62" providerId="LiveId" clId="{CB81489B-F228-412F-B2E4-22127EEDF63E}" dt="2019-11-27T04:31:28.419" v="6890" actId="1076"/>
          <ac:spMkLst>
            <pc:docMk/>
            <pc:sldMk cId="3280960365" sldId="271"/>
            <ac:spMk id="26" creationId="{2D0598BC-C134-40D5-963F-1D2D88A77585}"/>
          </ac:spMkLst>
        </pc:spChg>
        <pc:spChg chg="mod">
          <ac:chgData name="지영 김" userId="6a163bdcc1d28b62" providerId="LiveId" clId="{CB81489B-F228-412F-B2E4-22127EEDF63E}" dt="2019-12-12T08:00:11.769" v="12557" actId="1076"/>
          <ac:spMkLst>
            <pc:docMk/>
            <pc:sldMk cId="3280960365" sldId="271"/>
            <ac:spMk id="28" creationId="{7AEA1ED9-7A2D-4763-A56B-E3C3D8D4AA18}"/>
          </ac:spMkLst>
        </pc:spChg>
        <pc:spChg chg="mod">
          <ac:chgData name="지영 김" userId="6a163bdcc1d28b62" providerId="LiveId" clId="{CB81489B-F228-412F-B2E4-22127EEDF63E}" dt="2019-12-12T08:02:12.197" v="12762" actId="1076"/>
          <ac:spMkLst>
            <pc:docMk/>
            <pc:sldMk cId="3280960365" sldId="271"/>
            <ac:spMk id="31" creationId="{FE366457-8890-491B-A1FA-FF04B90EB878}"/>
          </ac:spMkLst>
        </pc:spChg>
        <pc:spChg chg="mod ord">
          <ac:chgData name="지영 김" userId="6a163bdcc1d28b62" providerId="LiveId" clId="{CB81489B-F228-412F-B2E4-22127EEDF63E}" dt="2019-12-12T08:02:08.847" v="12761" actId="1076"/>
          <ac:spMkLst>
            <pc:docMk/>
            <pc:sldMk cId="3280960365" sldId="271"/>
            <ac:spMk id="32" creationId="{C30C6AF4-6C8E-4BEE-B72A-2D9A9ED76497}"/>
          </ac:spMkLst>
        </pc:spChg>
        <pc:spChg chg="del mod topLvl">
          <ac:chgData name="지영 김" userId="6a163bdcc1d28b62" providerId="LiveId" clId="{CB81489B-F228-412F-B2E4-22127EEDF63E}" dt="2019-12-12T07:59:28.783" v="12544" actId="478"/>
          <ac:spMkLst>
            <pc:docMk/>
            <pc:sldMk cId="3280960365" sldId="271"/>
            <ac:spMk id="33" creationId="{8A271167-2FB1-4CC0-A549-69393B1B88B3}"/>
          </ac:spMkLst>
        </pc:spChg>
        <pc:spChg chg="add mod ord">
          <ac:chgData name="지영 김" userId="6a163bdcc1d28b62" providerId="LiveId" clId="{CB81489B-F228-412F-B2E4-22127EEDF63E}" dt="2019-12-12T08:02:00.912" v="12760" actId="14100"/>
          <ac:spMkLst>
            <pc:docMk/>
            <pc:sldMk cId="3280960365" sldId="271"/>
            <ac:spMk id="34" creationId="{5F71F4F3-BF28-4A6E-990A-FFAEB3EE63A1}"/>
          </ac:spMkLst>
        </pc:spChg>
        <pc:spChg chg="add mod">
          <ac:chgData name="지영 김" userId="6a163bdcc1d28b62" providerId="LiveId" clId="{CB81489B-F228-412F-B2E4-22127EEDF63E}" dt="2019-12-12T08:09:20.639" v="12909" actId="20577"/>
          <ac:spMkLst>
            <pc:docMk/>
            <pc:sldMk cId="3280960365" sldId="271"/>
            <ac:spMk id="35" creationId="{7FE2893F-9CB4-4025-B035-4B622C6983A5}"/>
          </ac:spMkLst>
        </pc:spChg>
        <pc:grpChg chg="add mod">
          <ac:chgData name="지영 김" userId="6a163bdcc1d28b62" providerId="LiveId" clId="{CB81489B-F228-412F-B2E4-22127EEDF63E}" dt="2019-12-12T08:02:12.197" v="12762" actId="1076"/>
          <ac:grpSpMkLst>
            <pc:docMk/>
            <pc:sldMk cId="3280960365" sldId="271"/>
            <ac:grpSpMk id="6" creationId="{2F0DDD07-5846-4F1F-81FD-0D1BD50EF56F}"/>
          </ac:grpSpMkLst>
        </pc:grpChg>
        <pc:grpChg chg="add mod">
          <ac:chgData name="지영 김" userId="6a163bdcc1d28b62" providerId="LiveId" clId="{CB81489B-F228-412F-B2E4-22127EEDF63E}" dt="2019-12-12T08:02:08.847" v="12761" actId="1076"/>
          <ac:grpSpMkLst>
            <pc:docMk/>
            <pc:sldMk cId="3280960365" sldId="271"/>
            <ac:grpSpMk id="20" creationId="{DAE772DC-B79B-4DEC-8011-2412C28616BE}"/>
          </ac:grpSpMkLst>
        </pc:grpChg>
        <pc:grpChg chg="add del mod">
          <ac:chgData name="지영 김" userId="6a163bdcc1d28b62" providerId="LiveId" clId="{CB81489B-F228-412F-B2E4-22127EEDF63E}" dt="2019-12-12T07:59:21.599" v="12541" actId="478"/>
          <ac:grpSpMkLst>
            <pc:docMk/>
            <pc:sldMk cId="3280960365" sldId="271"/>
            <ac:grpSpMk id="29" creationId="{628F4F2E-6EFA-4FB2-95BD-3E1F8C868A59}"/>
          </ac:grpSpMkLst>
        </pc:grpChg>
        <pc:picChg chg="add mod">
          <ac:chgData name="지영 김" userId="6a163bdcc1d28b62" providerId="LiveId" clId="{CB81489B-F228-412F-B2E4-22127EEDF63E}" dt="2019-12-12T07:57:53.300" v="12494" actId="1076"/>
          <ac:picMkLst>
            <pc:docMk/>
            <pc:sldMk cId="3280960365" sldId="271"/>
            <ac:picMk id="3" creationId="{7B7575D7-4ACD-4E0C-95B2-6FEBBCD19741}"/>
          </ac:picMkLst>
        </pc:picChg>
        <pc:picChg chg="add del mod">
          <ac:chgData name="지영 김" userId="6a163bdcc1d28b62" providerId="LiveId" clId="{CB81489B-F228-412F-B2E4-22127EEDF63E}" dt="2019-11-27T04:24:31.608" v="6839" actId="478"/>
          <ac:picMkLst>
            <pc:docMk/>
            <pc:sldMk cId="3280960365" sldId="271"/>
            <ac:picMk id="4" creationId="{09BB5686-5F77-4AFB-960D-1FC44DFE332E}"/>
          </ac:picMkLst>
        </pc:picChg>
        <pc:picChg chg="mod">
          <ac:chgData name="지영 김" userId="6a163bdcc1d28b62" providerId="LiveId" clId="{CB81489B-F228-412F-B2E4-22127EEDF63E}" dt="2019-12-12T07:59:43.728" v="12552" actId="14100"/>
          <ac:picMkLst>
            <pc:docMk/>
            <pc:sldMk cId="3280960365" sldId="271"/>
            <ac:picMk id="4" creationId="{472FEEAA-EDB4-4104-8CAD-8A35E28A5A73}"/>
          </ac:picMkLst>
        </pc:picChg>
        <pc:picChg chg="add del">
          <ac:chgData name="지영 김" userId="6a163bdcc1d28b62" providerId="LiveId" clId="{CB81489B-F228-412F-B2E4-22127EEDF63E}" dt="2019-11-27T04:24:37.361" v="6841" actId="478"/>
          <ac:picMkLst>
            <pc:docMk/>
            <pc:sldMk cId="3280960365" sldId="271"/>
            <ac:picMk id="6" creationId="{3BE6D602-504C-4560-BB4B-509C9DC0571E}"/>
          </ac:picMkLst>
        </pc:picChg>
        <pc:picChg chg="mod">
          <ac:chgData name="지영 김" userId="6a163bdcc1d28b62" providerId="LiveId" clId="{CB81489B-F228-412F-B2E4-22127EEDF63E}" dt="2019-12-12T07:59:55.825" v="12555" actId="12789"/>
          <ac:picMkLst>
            <pc:docMk/>
            <pc:sldMk cId="3280960365" sldId="271"/>
            <ac:picMk id="7" creationId="{A5AF5BE9-1A87-4B41-9501-AFCD1BE28071}"/>
          </ac:picMkLst>
        </pc:picChg>
        <pc:picChg chg="mod">
          <ac:chgData name="지영 김" userId="6a163bdcc1d28b62" providerId="LiveId" clId="{CB81489B-F228-412F-B2E4-22127EEDF63E}" dt="2019-12-12T07:56:35.689" v="12478" actId="1076"/>
          <ac:picMkLst>
            <pc:docMk/>
            <pc:sldMk cId="3280960365" sldId="271"/>
            <ac:picMk id="18" creationId="{3A291B5A-B284-4039-989F-8BA731C4BA12}"/>
          </ac:picMkLst>
        </pc:picChg>
        <pc:picChg chg="add mod">
          <ac:chgData name="지영 김" userId="6a163bdcc1d28b62" providerId="LiveId" clId="{CB81489B-F228-412F-B2E4-22127EEDF63E}" dt="2019-11-27T04:31:32.061" v="6891" actId="1076"/>
          <ac:picMkLst>
            <pc:docMk/>
            <pc:sldMk cId="3280960365" sldId="271"/>
            <ac:picMk id="27" creationId="{B56E04DF-D0AE-48FA-A283-6ADB531D17CF}"/>
          </ac:picMkLst>
        </pc:picChg>
        <pc:picChg chg="del topLvl">
          <ac:chgData name="지영 김" userId="6a163bdcc1d28b62" providerId="LiveId" clId="{CB81489B-F228-412F-B2E4-22127EEDF63E}" dt="2019-12-12T07:59:21.599" v="12541" actId="478"/>
          <ac:picMkLst>
            <pc:docMk/>
            <pc:sldMk cId="3280960365" sldId="271"/>
            <ac:picMk id="30" creationId="{52B93C48-D50E-45C9-BEC0-B917573DB421}"/>
          </ac:picMkLst>
        </pc:picChg>
        <pc:picChg chg="add mod">
          <ac:chgData name="지영 김" userId="6a163bdcc1d28b62" providerId="LiveId" clId="{CB81489B-F228-412F-B2E4-22127EEDF63E}" dt="2019-12-12T07:57:53.300" v="12494" actId="1076"/>
          <ac:picMkLst>
            <pc:docMk/>
            <pc:sldMk cId="3280960365" sldId="271"/>
            <ac:picMk id="1026" creationId="{B7B98BF6-BE81-4903-9BC9-80A9A36ACAEF}"/>
          </ac:picMkLst>
        </pc:picChg>
        <pc:picChg chg="add mod">
          <ac:chgData name="지영 김" userId="6a163bdcc1d28b62" providerId="LiveId" clId="{CB81489B-F228-412F-B2E4-22127EEDF63E}" dt="2019-12-12T07:57:53.300" v="12494" actId="1076"/>
          <ac:picMkLst>
            <pc:docMk/>
            <pc:sldMk cId="3280960365" sldId="271"/>
            <ac:picMk id="1028" creationId="{6DFC5414-330C-4BB1-A121-D9F861E91264}"/>
          </ac:picMkLst>
        </pc:picChg>
      </pc:sldChg>
      <pc:sldChg chg="del">
        <pc:chgData name="지영 김" userId="6a163bdcc1d28b62" providerId="LiveId" clId="{CB81489B-F228-412F-B2E4-22127EEDF63E}" dt="2019-12-12T07:46:33.982" v="11437" actId="47"/>
        <pc:sldMkLst>
          <pc:docMk/>
          <pc:sldMk cId="579674807" sldId="272"/>
        </pc:sldMkLst>
      </pc:sldChg>
      <pc:sldChg chg="del">
        <pc:chgData name="지영 김" userId="6a163bdcc1d28b62" providerId="LiveId" clId="{CB81489B-F228-412F-B2E4-22127EEDF63E}" dt="2019-12-12T07:46:33.982" v="11437" actId="47"/>
        <pc:sldMkLst>
          <pc:docMk/>
          <pc:sldMk cId="839571412" sldId="273"/>
        </pc:sldMkLst>
      </pc:sldChg>
      <pc:sldChg chg="addSp modSp">
        <pc:chgData name="지영 김" userId="6a163bdcc1d28b62" providerId="LiveId" clId="{CB81489B-F228-412F-B2E4-22127EEDF63E}" dt="2019-12-12T08:36:39.145" v="14063" actId="20577"/>
        <pc:sldMkLst>
          <pc:docMk/>
          <pc:sldMk cId="3136534378" sldId="274"/>
        </pc:sldMkLst>
        <pc:spChg chg="add mod">
          <ac:chgData name="지영 김" userId="6a163bdcc1d28b62" providerId="LiveId" clId="{CB81489B-F228-412F-B2E4-22127EEDF63E}" dt="2019-12-05T07:57:02.762" v="7959" actId="20577"/>
          <ac:spMkLst>
            <pc:docMk/>
            <pc:sldMk cId="3136534378" sldId="274"/>
            <ac:spMk id="4" creationId="{B15AED11-4CFC-4614-A921-D9A039479087}"/>
          </ac:spMkLst>
        </pc:spChg>
        <pc:graphicFrameChg chg="mod modGraphic">
          <ac:chgData name="지영 김" userId="6a163bdcc1d28b62" providerId="LiveId" clId="{CB81489B-F228-412F-B2E4-22127EEDF63E}" dt="2019-12-12T08:28:58.748" v="13819" actId="2084"/>
          <ac:graphicFrameMkLst>
            <pc:docMk/>
            <pc:sldMk cId="3136534378" sldId="274"/>
            <ac:graphicFrameMk id="3" creationId="{F9EA8C82-2D0A-4DCC-B0A9-5C6435B9DFDE}"/>
          </ac:graphicFrameMkLst>
        </pc:graphicFrameChg>
        <pc:graphicFrameChg chg="mod modGraphic">
          <ac:chgData name="지영 김" userId="6a163bdcc1d28b62" providerId="LiveId" clId="{CB81489B-F228-412F-B2E4-22127EEDF63E}" dt="2019-12-12T08:36:39.145" v="14063" actId="20577"/>
          <ac:graphicFrameMkLst>
            <pc:docMk/>
            <pc:sldMk cId="3136534378" sldId="274"/>
            <ac:graphicFrameMk id="28" creationId="{CC50D377-2E44-472A-9815-E4A9536B2931}"/>
          </ac:graphicFrameMkLst>
        </pc:graphicFrameChg>
      </pc:sldChg>
      <pc:sldChg chg="addSp delSp modSp del ord">
        <pc:chgData name="지영 김" userId="6a163bdcc1d28b62" providerId="LiveId" clId="{CB81489B-F228-412F-B2E4-22127EEDF63E}" dt="2019-12-12T08:34:37.273" v="14036" actId="47"/>
        <pc:sldMkLst>
          <pc:docMk/>
          <pc:sldMk cId="832097083" sldId="275"/>
        </pc:sldMkLst>
        <pc:spChg chg="mod">
          <ac:chgData name="지영 김" userId="6a163bdcc1d28b62" providerId="LiveId" clId="{CB81489B-F228-412F-B2E4-22127EEDF63E}" dt="2019-12-12T08:09:40.740" v="12937" actId="20577"/>
          <ac:spMkLst>
            <pc:docMk/>
            <pc:sldMk cId="832097083" sldId="275"/>
            <ac:spMk id="9" creationId="{1FD7EED3-7952-42BE-BEF6-4FECB5A4145E}"/>
          </ac:spMkLst>
        </pc:spChg>
        <pc:spChg chg="del">
          <ac:chgData name="지영 김" userId="6a163bdcc1d28b62" providerId="LiveId" clId="{CB81489B-F228-412F-B2E4-22127EEDF63E}" dt="2019-12-12T08:10:13.960" v="12959" actId="478"/>
          <ac:spMkLst>
            <pc:docMk/>
            <pc:sldMk cId="832097083" sldId="275"/>
            <ac:spMk id="17" creationId="{A22E733D-ED27-4B90-8026-DB7D5DB00BF8}"/>
          </ac:spMkLst>
        </pc:spChg>
        <pc:spChg chg="add del">
          <ac:chgData name="지영 김" userId="6a163bdcc1d28b62" providerId="LiveId" clId="{CB81489B-F228-412F-B2E4-22127EEDF63E}" dt="2019-12-12T08:13:15.460" v="13257"/>
          <ac:spMkLst>
            <pc:docMk/>
            <pc:sldMk cId="832097083" sldId="275"/>
            <ac:spMk id="18" creationId="{50C7CAB7-0638-4EFB-9AB6-07009BEE6F10}"/>
          </ac:spMkLst>
        </pc:spChg>
        <pc:graphicFrameChg chg="mod modGraphic">
          <ac:chgData name="지영 김" userId="6a163bdcc1d28b62" providerId="LiveId" clId="{CB81489B-F228-412F-B2E4-22127EEDF63E}" dt="2019-12-12T08:21:12.570" v="13630" actId="20577"/>
          <ac:graphicFrameMkLst>
            <pc:docMk/>
            <pc:sldMk cId="832097083" sldId="275"/>
            <ac:graphicFrameMk id="19" creationId="{BCD35D93-F673-4B0F-B7C4-FAE9224E22B0}"/>
          </ac:graphicFrameMkLst>
        </pc:graphicFrameChg>
      </pc:sldChg>
      <pc:sldChg chg="addSp delSp modSp del ord">
        <pc:chgData name="지영 김" userId="6a163bdcc1d28b62" providerId="LiveId" clId="{CB81489B-F228-412F-B2E4-22127EEDF63E}" dt="2019-12-27T05:06:06.495" v="14906" actId="478"/>
        <pc:sldMkLst>
          <pc:docMk/>
          <pc:sldMk cId="3381179468" sldId="277"/>
        </pc:sldMkLst>
        <pc:spChg chg="add mod ord">
          <ac:chgData name="지영 김" userId="6a163bdcc1d28b62" providerId="LiveId" clId="{CB81489B-F228-412F-B2E4-22127EEDF63E}" dt="2019-11-20T02:20:58.282" v="1515" actId="167"/>
          <ac:spMkLst>
            <pc:docMk/>
            <pc:sldMk cId="3381179468" sldId="277"/>
            <ac:spMk id="3" creationId="{B2B247C4-A355-4DE6-A24C-DCDD41F7BB9B}"/>
          </ac:spMkLst>
        </pc:spChg>
        <pc:spChg chg="add mod ord">
          <ac:chgData name="지영 김" userId="6a163bdcc1d28b62" providerId="LiveId" clId="{CB81489B-F228-412F-B2E4-22127EEDF63E}" dt="2019-11-20T02:19:30.098" v="1499" actId="14100"/>
          <ac:spMkLst>
            <pc:docMk/>
            <pc:sldMk cId="3381179468" sldId="277"/>
            <ac:spMk id="7" creationId="{9FA5FF07-9DC4-4845-A3B8-57366FAF72D6}"/>
          </ac:spMkLst>
        </pc:spChg>
        <pc:spChg chg="add del">
          <ac:chgData name="지영 김" userId="6a163bdcc1d28b62" providerId="LiveId" clId="{CB81489B-F228-412F-B2E4-22127EEDF63E}" dt="2019-12-27T05:06:06.495" v="14906" actId="478"/>
          <ac:spMkLst>
            <pc:docMk/>
            <pc:sldMk cId="3381179468" sldId="277"/>
            <ac:spMk id="8" creationId="{F75F18C2-77DC-47D2-92E9-C5C2AE941703}"/>
          </ac:spMkLst>
        </pc:spChg>
        <pc:spChg chg="mod">
          <ac:chgData name="지영 김" userId="6a163bdcc1d28b62" providerId="LiveId" clId="{CB81489B-F228-412F-B2E4-22127EEDF63E}" dt="2019-11-20T02:12:41.233" v="1454" actId="20577"/>
          <ac:spMkLst>
            <pc:docMk/>
            <pc:sldMk cId="3381179468" sldId="277"/>
            <ac:spMk id="9" creationId="{1FD7EED3-7952-42BE-BEF6-4FECB5A4145E}"/>
          </ac:spMkLst>
        </pc:spChg>
        <pc:spChg chg="del">
          <ac:chgData name="지영 김" userId="6a163bdcc1d28b62" providerId="LiveId" clId="{CB81489B-F228-412F-B2E4-22127EEDF63E}" dt="2019-11-20T02:15:31.039" v="1456" actId="478"/>
          <ac:spMkLst>
            <pc:docMk/>
            <pc:sldMk cId="3381179468" sldId="277"/>
            <ac:spMk id="17" creationId="{315CC60E-CA6D-4128-968E-FA5A25BDB2A9}"/>
          </ac:spMkLst>
        </pc:spChg>
        <pc:spChg chg="add mod">
          <ac:chgData name="지영 김" userId="6a163bdcc1d28b62" providerId="LiveId" clId="{CB81489B-F228-412F-B2E4-22127EEDF63E}" dt="2019-11-20T02:30:22.502" v="1794" actId="1076"/>
          <ac:spMkLst>
            <pc:docMk/>
            <pc:sldMk cId="3381179468" sldId="277"/>
            <ac:spMk id="20" creationId="{DC2F654C-74A7-4DD2-A682-60BBA37C5511}"/>
          </ac:spMkLst>
        </pc:spChg>
        <pc:spChg chg="add mod">
          <ac:chgData name="지영 김" userId="6a163bdcc1d28b62" providerId="LiveId" clId="{CB81489B-F228-412F-B2E4-22127EEDF63E}" dt="2019-11-20T02:30:34.122" v="1797" actId="1076"/>
          <ac:spMkLst>
            <pc:docMk/>
            <pc:sldMk cId="3381179468" sldId="277"/>
            <ac:spMk id="21" creationId="{A5582B4D-CFC3-47C6-9DAB-89FA449881F3}"/>
          </ac:spMkLst>
        </pc:spChg>
        <pc:spChg chg="add mod ord">
          <ac:chgData name="지영 김" userId="6a163bdcc1d28b62" providerId="LiveId" clId="{CB81489B-F228-412F-B2E4-22127EEDF63E}" dt="2019-11-20T02:27:19.529" v="1748" actId="1076"/>
          <ac:spMkLst>
            <pc:docMk/>
            <pc:sldMk cId="3381179468" sldId="277"/>
            <ac:spMk id="22" creationId="{E79E3435-346B-45F6-AF9B-407509399215}"/>
          </ac:spMkLst>
        </pc:spChg>
        <pc:spChg chg="add mod">
          <ac:chgData name="지영 김" userId="6a163bdcc1d28b62" providerId="LiveId" clId="{CB81489B-F228-412F-B2E4-22127EEDF63E}" dt="2019-11-20T02:20:31.289" v="1508" actId="14100"/>
          <ac:spMkLst>
            <pc:docMk/>
            <pc:sldMk cId="3381179468" sldId="277"/>
            <ac:spMk id="23" creationId="{A8B5CEFB-BA62-45F4-B6C9-B5A28EFAF9C8}"/>
          </ac:spMkLst>
        </pc:spChg>
        <pc:spChg chg="add mod">
          <ac:chgData name="지영 김" userId="6a163bdcc1d28b62" providerId="LiveId" clId="{CB81489B-F228-412F-B2E4-22127EEDF63E}" dt="2019-11-20T02:23:20.352" v="1597" actId="1076"/>
          <ac:spMkLst>
            <pc:docMk/>
            <pc:sldMk cId="3381179468" sldId="277"/>
            <ac:spMk id="24" creationId="{735D3FDF-A2DC-4101-91BD-B46DE1EEF21C}"/>
          </ac:spMkLst>
        </pc:spChg>
        <pc:spChg chg="add mod">
          <ac:chgData name="지영 김" userId="6a163bdcc1d28b62" providerId="LiveId" clId="{CB81489B-F228-412F-B2E4-22127EEDF63E}" dt="2019-11-20T02:21:12.889" v="1517" actId="1076"/>
          <ac:spMkLst>
            <pc:docMk/>
            <pc:sldMk cId="3381179468" sldId="277"/>
            <ac:spMk id="25" creationId="{6879E7E1-B593-47CF-9D28-E21C5FD14964}"/>
          </ac:spMkLst>
        </pc:spChg>
        <pc:spChg chg="add mod">
          <ac:chgData name="지영 김" userId="6a163bdcc1d28b62" providerId="LiveId" clId="{CB81489B-F228-412F-B2E4-22127EEDF63E}" dt="2019-11-20T02:21:25.609" v="1520" actId="14100"/>
          <ac:spMkLst>
            <pc:docMk/>
            <pc:sldMk cId="3381179468" sldId="277"/>
            <ac:spMk id="26" creationId="{058B63EC-A4ED-42CE-983E-355229DD7D2D}"/>
          </ac:spMkLst>
        </pc:spChg>
        <pc:spChg chg="add mod">
          <ac:chgData name="지영 김" userId="6a163bdcc1d28b62" providerId="LiveId" clId="{CB81489B-F228-412F-B2E4-22127EEDF63E}" dt="2019-11-20T02:22:31.911" v="1580" actId="1076"/>
          <ac:spMkLst>
            <pc:docMk/>
            <pc:sldMk cId="3381179468" sldId="277"/>
            <ac:spMk id="27" creationId="{59BC1D2D-C13A-494C-98A0-0109A45BA50F}"/>
          </ac:spMkLst>
        </pc:spChg>
        <pc:spChg chg="add del mod">
          <ac:chgData name="지영 김" userId="6a163bdcc1d28b62" providerId="LiveId" clId="{CB81489B-F228-412F-B2E4-22127EEDF63E}" dt="2019-11-20T02:23:05.410" v="1588"/>
          <ac:spMkLst>
            <pc:docMk/>
            <pc:sldMk cId="3381179468" sldId="277"/>
            <ac:spMk id="28" creationId="{F6990F30-BD67-47C4-963D-D7709B13FF4C}"/>
          </ac:spMkLst>
        </pc:spChg>
        <pc:spChg chg="add del mod">
          <ac:chgData name="지영 김" userId="6a163bdcc1d28b62" providerId="LiveId" clId="{CB81489B-F228-412F-B2E4-22127EEDF63E}" dt="2019-11-20T02:23:05.410" v="1588"/>
          <ac:spMkLst>
            <pc:docMk/>
            <pc:sldMk cId="3381179468" sldId="277"/>
            <ac:spMk id="29" creationId="{4F2426A9-87E8-48C6-80E0-7219CA553299}"/>
          </ac:spMkLst>
        </pc:spChg>
        <pc:spChg chg="mod">
          <ac:chgData name="지영 김" userId="6a163bdcc1d28b62" providerId="LiveId" clId="{CB81489B-F228-412F-B2E4-22127EEDF63E}" dt="2019-11-20T02:23:31.028" v="1603" actId="14100"/>
          <ac:spMkLst>
            <pc:docMk/>
            <pc:sldMk cId="3381179468" sldId="277"/>
            <ac:spMk id="30" creationId="{8106EAEF-9A1A-4D45-A399-46AC8D1726A3}"/>
          </ac:spMkLst>
        </pc:spChg>
        <pc:spChg chg="add del mod">
          <ac:chgData name="지영 김" userId="6a163bdcc1d28b62" providerId="LiveId" clId="{CB81489B-F228-412F-B2E4-22127EEDF63E}" dt="2019-11-20T02:23:28.074" v="1602"/>
          <ac:spMkLst>
            <pc:docMk/>
            <pc:sldMk cId="3381179468" sldId="277"/>
            <ac:spMk id="31" creationId="{396979B7-A7A7-43EC-83E6-A84CDABDD0AE}"/>
          </ac:spMkLst>
        </pc:spChg>
        <pc:spChg chg="add mod">
          <ac:chgData name="지영 김" userId="6a163bdcc1d28b62" providerId="LiveId" clId="{CB81489B-F228-412F-B2E4-22127EEDF63E}" dt="2019-11-20T02:28:36.332" v="1772" actId="692"/>
          <ac:spMkLst>
            <pc:docMk/>
            <pc:sldMk cId="3381179468" sldId="277"/>
            <ac:spMk id="32" creationId="{4DD46297-AB40-41C1-8F39-BB0FF3EF7BD2}"/>
          </ac:spMkLst>
        </pc:spChg>
        <pc:spChg chg="add mod">
          <ac:chgData name="지영 김" userId="6a163bdcc1d28b62" providerId="LiveId" clId="{CB81489B-F228-412F-B2E4-22127EEDF63E}" dt="2019-11-20T02:24:46.395" v="1632" actId="208"/>
          <ac:spMkLst>
            <pc:docMk/>
            <pc:sldMk cId="3381179468" sldId="277"/>
            <ac:spMk id="33" creationId="{5B811D34-39D5-40CE-BAEA-35F5CD462321}"/>
          </ac:spMkLst>
        </pc:spChg>
        <pc:spChg chg="add mod ord">
          <ac:chgData name="지영 김" userId="6a163bdcc1d28b62" providerId="LiveId" clId="{CB81489B-F228-412F-B2E4-22127EEDF63E}" dt="2019-11-20T02:25:08.535" v="1647" actId="2085"/>
          <ac:spMkLst>
            <pc:docMk/>
            <pc:sldMk cId="3381179468" sldId="277"/>
            <ac:spMk id="34" creationId="{7F821926-15D1-4514-8CA7-D68345A029CB}"/>
          </ac:spMkLst>
        </pc:spChg>
        <pc:spChg chg="add mod">
          <ac:chgData name="지영 김" userId="6a163bdcc1d28b62" providerId="LiveId" clId="{CB81489B-F228-412F-B2E4-22127EEDF63E}" dt="2019-11-20T02:27:24.212" v="1750" actId="208"/>
          <ac:spMkLst>
            <pc:docMk/>
            <pc:sldMk cId="3381179468" sldId="277"/>
            <ac:spMk id="35" creationId="{0A6DF760-7891-453E-A2AF-F774DA5C076C}"/>
          </ac:spMkLst>
        </pc:spChg>
        <pc:spChg chg="add mod">
          <ac:chgData name="지영 김" userId="6a163bdcc1d28b62" providerId="LiveId" clId="{CB81489B-F228-412F-B2E4-22127EEDF63E}" dt="2019-11-20T02:27:53.736" v="1765" actId="1076"/>
          <ac:spMkLst>
            <pc:docMk/>
            <pc:sldMk cId="3381179468" sldId="277"/>
            <ac:spMk id="36" creationId="{ECBF5DA5-C892-4AB9-92EF-D71690CCBDAA}"/>
          </ac:spMkLst>
        </pc:spChg>
        <pc:spChg chg="add del mod">
          <ac:chgData name="지영 김" userId="6a163bdcc1d28b62" providerId="LiveId" clId="{CB81489B-F228-412F-B2E4-22127EEDF63E}" dt="2019-11-20T02:28:22.418" v="1768" actId="478"/>
          <ac:spMkLst>
            <pc:docMk/>
            <pc:sldMk cId="3381179468" sldId="277"/>
            <ac:spMk id="37" creationId="{2ED7FBDE-AD59-4388-8E10-71510CFD1E89}"/>
          </ac:spMkLst>
        </pc:spChg>
        <pc:spChg chg="add mod">
          <ac:chgData name="지영 김" userId="6a163bdcc1d28b62" providerId="LiveId" clId="{CB81489B-F228-412F-B2E4-22127EEDF63E}" dt="2019-11-20T02:29:05.511" v="1780" actId="207"/>
          <ac:spMkLst>
            <pc:docMk/>
            <pc:sldMk cId="3381179468" sldId="277"/>
            <ac:spMk id="38" creationId="{39B9E0C9-C740-4743-AAD4-82B47FA70DB6}"/>
          </ac:spMkLst>
        </pc:spChg>
        <pc:spChg chg="add mod ord">
          <ac:chgData name="지영 김" userId="6a163bdcc1d28b62" providerId="LiveId" clId="{CB81489B-F228-412F-B2E4-22127EEDF63E}" dt="2019-11-20T02:29:35.698" v="1788" actId="207"/>
          <ac:spMkLst>
            <pc:docMk/>
            <pc:sldMk cId="3381179468" sldId="277"/>
            <ac:spMk id="39" creationId="{FC20D40A-D5BF-479E-9900-7683ACC513AA}"/>
          </ac:spMkLst>
        </pc:spChg>
        <pc:picChg chg="add mod modCrop">
          <ac:chgData name="지영 김" userId="6a163bdcc1d28b62" providerId="LiveId" clId="{CB81489B-F228-412F-B2E4-22127EEDF63E}" dt="2019-11-20T02:19:03.065" v="1491" actId="1076"/>
          <ac:picMkLst>
            <pc:docMk/>
            <pc:sldMk cId="3381179468" sldId="277"/>
            <ac:picMk id="6" creationId="{069155E5-3DD7-4851-89DF-39DC68A2FF8C}"/>
          </ac:picMkLst>
        </pc:picChg>
        <pc:picChg chg="del">
          <ac:chgData name="지영 김" userId="6a163bdcc1d28b62" providerId="LiveId" clId="{CB81489B-F228-412F-B2E4-22127EEDF63E}" dt="2019-11-20T02:15:31.039" v="1456" actId="478"/>
          <ac:picMkLst>
            <pc:docMk/>
            <pc:sldMk cId="3381179468" sldId="277"/>
            <ac:picMk id="18" creationId="{3A291B5A-B284-4039-989F-8BA731C4BA12}"/>
          </ac:picMkLst>
        </pc:picChg>
        <pc:picChg chg="add del mod">
          <ac:chgData name="지영 김" userId="6a163bdcc1d28b62" providerId="LiveId" clId="{CB81489B-F228-412F-B2E4-22127EEDF63E}" dt="2019-11-20T02:17:09.380" v="1466" actId="478"/>
          <ac:picMkLst>
            <pc:docMk/>
            <pc:sldMk cId="3381179468" sldId="277"/>
            <ac:picMk id="19" creationId="{2FFED480-A999-4A70-8B90-60543CE073D6}"/>
          </ac:picMkLst>
        </pc:picChg>
        <pc:picChg chg="add mod">
          <ac:chgData name="지영 김" userId="6a163bdcc1d28b62" providerId="LiveId" clId="{CB81489B-F228-412F-B2E4-22127EEDF63E}" dt="2019-11-20T02:30:18.826" v="1793" actId="14100"/>
          <ac:picMkLst>
            <pc:docMk/>
            <pc:sldMk cId="3381179468" sldId="277"/>
            <ac:picMk id="40" creationId="{5B23D6D3-FDCD-409C-A056-E46454D543F6}"/>
          </ac:picMkLst>
        </pc:picChg>
        <pc:picChg chg="add mod">
          <ac:chgData name="지영 김" userId="6a163bdcc1d28b62" providerId="LiveId" clId="{CB81489B-F228-412F-B2E4-22127EEDF63E}" dt="2019-11-20T02:33:01.367" v="1893" actId="1076"/>
          <ac:picMkLst>
            <pc:docMk/>
            <pc:sldMk cId="3381179468" sldId="277"/>
            <ac:picMk id="41" creationId="{5D60A159-542A-4126-AF48-7A7031F88DFF}"/>
          </ac:picMkLst>
        </pc:picChg>
      </pc:sldChg>
      <pc:sldChg chg="addSp delSp modSp del ord">
        <pc:chgData name="지영 김" userId="6a163bdcc1d28b62" providerId="LiveId" clId="{CB81489B-F228-412F-B2E4-22127EEDF63E}" dt="2019-12-13T14:01:50.574" v="14419" actId="47"/>
        <pc:sldMkLst>
          <pc:docMk/>
          <pc:sldMk cId="1300829929" sldId="278"/>
        </pc:sldMkLst>
        <pc:spChg chg="del">
          <ac:chgData name="지영 김" userId="6a163bdcc1d28b62" providerId="LiveId" clId="{CB81489B-F228-412F-B2E4-22127EEDF63E}" dt="2019-12-12T07:51:37.438" v="11612" actId="478"/>
          <ac:spMkLst>
            <pc:docMk/>
            <pc:sldMk cId="1300829929" sldId="278"/>
            <ac:spMk id="2" creationId="{E62FF1D3-3309-4830-9A01-4D8BA201A728}"/>
          </ac:spMkLst>
        </pc:spChg>
        <pc:spChg chg="add del mod">
          <ac:chgData name="지영 김" userId="6a163bdcc1d28b62" providerId="LiveId" clId="{CB81489B-F228-412F-B2E4-22127EEDF63E}" dt="2019-12-05T07:42:43.590" v="7496" actId="478"/>
          <ac:spMkLst>
            <pc:docMk/>
            <pc:sldMk cId="1300829929" sldId="278"/>
            <ac:spMk id="3" creationId="{FBEE8313-F550-4192-96A8-8B73854800B0}"/>
          </ac:spMkLst>
        </pc:spChg>
        <pc:spChg chg="add mod">
          <ac:chgData name="지영 김" userId="6a163bdcc1d28b62" providerId="LiveId" clId="{CB81489B-F228-412F-B2E4-22127EEDF63E}" dt="2019-12-05T07:09:48.824" v="7299" actId="164"/>
          <ac:spMkLst>
            <pc:docMk/>
            <pc:sldMk cId="1300829929" sldId="278"/>
            <ac:spMk id="4" creationId="{9CFE87FD-6FD0-4959-9142-FB49B54F25AC}"/>
          </ac:spMkLst>
        </pc:spChg>
        <pc:spChg chg="add mod">
          <ac:chgData name="지영 김" userId="6a163bdcc1d28b62" providerId="LiveId" clId="{CB81489B-F228-412F-B2E4-22127EEDF63E}" dt="2019-11-20T02:55:26.465" v="2584" actId="164"/>
          <ac:spMkLst>
            <pc:docMk/>
            <pc:sldMk cId="1300829929" sldId="278"/>
            <ac:spMk id="6" creationId="{C8F61B36-2D26-475A-BC77-D92202622898}"/>
          </ac:spMkLst>
        </pc:spChg>
        <pc:spChg chg="add mod">
          <ac:chgData name="지영 김" userId="6a163bdcc1d28b62" providerId="LiveId" clId="{CB81489B-F228-412F-B2E4-22127EEDF63E}" dt="2019-11-20T02:55:26.465" v="2584" actId="164"/>
          <ac:spMkLst>
            <pc:docMk/>
            <pc:sldMk cId="1300829929" sldId="278"/>
            <ac:spMk id="7" creationId="{668B8A17-4C49-4F26-AF96-1E6043505746}"/>
          </ac:spMkLst>
        </pc:spChg>
        <pc:spChg chg="del">
          <ac:chgData name="지영 김" userId="6a163bdcc1d28b62" providerId="LiveId" clId="{CB81489B-F228-412F-B2E4-22127EEDF63E}" dt="2019-12-12T08:30:24.070" v="13867" actId="478"/>
          <ac:spMkLst>
            <pc:docMk/>
            <pc:sldMk cId="1300829929" sldId="278"/>
            <ac:spMk id="8" creationId="{F75F18C2-77DC-47D2-92E9-C5C2AE941703}"/>
          </ac:spMkLst>
        </pc:spChg>
        <pc:spChg chg="mod">
          <ac:chgData name="지영 김" userId="6a163bdcc1d28b62" providerId="LiveId" clId="{CB81489B-F228-412F-B2E4-22127EEDF63E}" dt="2019-11-20T02:05:41.767" v="1270" actId="20577"/>
          <ac:spMkLst>
            <pc:docMk/>
            <pc:sldMk cId="1300829929" sldId="278"/>
            <ac:spMk id="9" creationId="{1FD7EED3-7952-42BE-BEF6-4FECB5A4145E}"/>
          </ac:spMkLst>
        </pc:spChg>
        <pc:spChg chg="del">
          <ac:chgData name="지영 김" userId="6a163bdcc1d28b62" providerId="LiveId" clId="{CB81489B-F228-412F-B2E4-22127EEDF63E}" dt="2019-11-20T02:36:00.720" v="1987" actId="478"/>
          <ac:spMkLst>
            <pc:docMk/>
            <pc:sldMk cId="1300829929" sldId="278"/>
            <ac:spMk id="17" creationId="{315CC60E-CA6D-4128-968E-FA5A25BDB2A9}"/>
          </ac:spMkLst>
        </pc:spChg>
        <pc:spChg chg="add del">
          <ac:chgData name="지영 김" userId="6a163bdcc1d28b62" providerId="LiveId" clId="{CB81489B-F228-412F-B2E4-22127EEDF63E}" dt="2019-11-20T02:35:51.351" v="1982"/>
          <ac:spMkLst>
            <pc:docMk/>
            <pc:sldMk cId="1300829929" sldId="278"/>
            <ac:spMk id="20" creationId="{723A03C9-0219-4550-B617-3F9422F1645F}"/>
          </ac:spMkLst>
        </pc:spChg>
        <pc:spChg chg="add del">
          <ac:chgData name="지영 김" userId="6a163bdcc1d28b62" providerId="LiveId" clId="{CB81489B-F228-412F-B2E4-22127EEDF63E}" dt="2019-11-20T02:35:59.152" v="1986"/>
          <ac:spMkLst>
            <pc:docMk/>
            <pc:sldMk cId="1300829929" sldId="278"/>
            <ac:spMk id="22" creationId="{7D62BAA6-7B7F-4C9D-B1F3-FDDBE8245863}"/>
          </ac:spMkLst>
        </pc:spChg>
        <pc:spChg chg="add del mod">
          <ac:chgData name="지영 김" userId="6a163bdcc1d28b62" providerId="LiveId" clId="{CB81489B-F228-412F-B2E4-22127EEDF63E}" dt="2019-12-05T07:12:05.221" v="7405"/>
          <ac:spMkLst>
            <pc:docMk/>
            <pc:sldMk cId="1300829929" sldId="278"/>
            <ac:spMk id="22" creationId="{D5D1C442-D41D-472A-BA92-53660581AFF1}"/>
          </ac:spMkLst>
        </pc:spChg>
        <pc:spChg chg="add mod">
          <ac:chgData name="지영 김" userId="6a163bdcc1d28b62" providerId="LiveId" clId="{CB81489B-F228-412F-B2E4-22127EEDF63E}" dt="2019-12-05T07:09:48.824" v="7299" actId="164"/>
          <ac:spMkLst>
            <pc:docMk/>
            <pc:sldMk cId="1300829929" sldId="278"/>
            <ac:spMk id="23" creationId="{1DFD3F18-5D48-4B7E-B8D7-6291F6486D36}"/>
          </ac:spMkLst>
        </pc:spChg>
        <pc:spChg chg="add del">
          <ac:chgData name="지영 김" userId="6a163bdcc1d28b62" providerId="LiveId" clId="{CB81489B-F228-412F-B2E4-22127EEDF63E}" dt="2019-11-20T02:35:59.152" v="1986"/>
          <ac:spMkLst>
            <pc:docMk/>
            <pc:sldMk cId="1300829929" sldId="278"/>
            <ac:spMk id="24" creationId="{914E3797-5502-4D6B-BBE1-E829B77ECFE2}"/>
          </ac:spMkLst>
        </pc:spChg>
        <pc:spChg chg="add mod">
          <ac:chgData name="지영 김" userId="6a163bdcc1d28b62" providerId="LiveId" clId="{CB81489B-F228-412F-B2E4-22127EEDF63E}" dt="2019-12-05T07:09:48.824" v="7299" actId="164"/>
          <ac:spMkLst>
            <pc:docMk/>
            <pc:sldMk cId="1300829929" sldId="278"/>
            <ac:spMk id="24" creationId="{FF9CD8A3-4132-4E4E-9CEE-4BE0867AC28C}"/>
          </ac:spMkLst>
        </pc:spChg>
        <pc:spChg chg="add del mod">
          <ac:chgData name="지영 김" userId="6a163bdcc1d28b62" providerId="LiveId" clId="{CB81489B-F228-412F-B2E4-22127EEDF63E}" dt="2019-12-05T07:07:17.229" v="7241" actId="478"/>
          <ac:spMkLst>
            <pc:docMk/>
            <pc:sldMk cId="1300829929" sldId="278"/>
            <ac:spMk id="26" creationId="{C9C8EB68-B68F-4EE8-B2D2-9948C6C4F48C}"/>
          </ac:spMkLst>
        </pc:spChg>
        <pc:spChg chg="add del mod">
          <ac:chgData name="지영 김" userId="6a163bdcc1d28b62" providerId="LiveId" clId="{CB81489B-F228-412F-B2E4-22127EEDF63E}" dt="2019-11-20T02:39:38.654" v="2509" actId="478"/>
          <ac:spMkLst>
            <pc:docMk/>
            <pc:sldMk cId="1300829929" sldId="278"/>
            <ac:spMk id="28" creationId="{AFEEE66A-4B94-4032-9E0E-30CBF9B812F1}"/>
          </ac:spMkLst>
        </pc:spChg>
        <pc:spChg chg="add del mod">
          <ac:chgData name="지영 김" userId="6a163bdcc1d28b62" providerId="LiveId" clId="{CB81489B-F228-412F-B2E4-22127EEDF63E}" dt="2019-12-13T06:23:48.091" v="14357" actId="478"/>
          <ac:spMkLst>
            <pc:docMk/>
            <pc:sldMk cId="1300829929" sldId="278"/>
            <ac:spMk id="29" creationId="{1E81B4B6-A973-4F91-A7E4-F5C49F41C805}"/>
          </ac:spMkLst>
        </pc:spChg>
        <pc:spChg chg="add del mod">
          <ac:chgData name="지영 김" userId="6a163bdcc1d28b62" providerId="LiveId" clId="{CB81489B-F228-412F-B2E4-22127EEDF63E}" dt="2019-11-20T02:54:18.039" v="2573" actId="478"/>
          <ac:spMkLst>
            <pc:docMk/>
            <pc:sldMk cId="1300829929" sldId="278"/>
            <ac:spMk id="30" creationId="{B62FB2B1-1D6B-48C0-A510-47EA762D118D}"/>
          </ac:spMkLst>
        </pc:spChg>
        <pc:spChg chg="add del mod">
          <ac:chgData name="지영 김" userId="6a163bdcc1d28b62" providerId="LiveId" clId="{CB81489B-F228-412F-B2E4-22127EEDF63E}" dt="2019-12-05T07:42:42.362" v="7495" actId="478"/>
          <ac:spMkLst>
            <pc:docMk/>
            <pc:sldMk cId="1300829929" sldId="278"/>
            <ac:spMk id="31" creationId="{85DE59BD-7F9B-4BAF-B8C8-A5F7CE5FBF9B}"/>
          </ac:spMkLst>
        </pc:spChg>
        <pc:spChg chg="add del mod">
          <ac:chgData name="지영 김" userId="6a163bdcc1d28b62" providerId="LiveId" clId="{CB81489B-F228-412F-B2E4-22127EEDF63E}" dt="2019-11-20T02:54:17.671" v="2572" actId="478"/>
          <ac:spMkLst>
            <pc:docMk/>
            <pc:sldMk cId="1300829929" sldId="278"/>
            <ac:spMk id="32" creationId="{3B6780EF-42C2-4E94-8553-52D7FC7F76FD}"/>
          </ac:spMkLst>
        </pc:spChg>
        <pc:spChg chg="add del mod">
          <ac:chgData name="지영 김" userId="6a163bdcc1d28b62" providerId="LiveId" clId="{CB81489B-F228-412F-B2E4-22127EEDF63E}" dt="2019-12-05T07:12:05.221" v="7405"/>
          <ac:spMkLst>
            <pc:docMk/>
            <pc:sldMk cId="1300829929" sldId="278"/>
            <ac:spMk id="32" creationId="{C5927579-970C-4DBD-8EA9-C79C768464B1}"/>
          </ac:spMkLst>
        </pc:spChg>
        <pc:spChg chg="add del mod">
          <ac:chgData name="지영 김" userId="6a163bdcc1d28b62" providerId="LiveId" clId="{CB81489B-F228-412F-B2E4-22127EEDF63E}" dt="2019-12-05T07:12:05.221" v="7405"/>
          <ac:spMkLst>
            <pc:docMk/>
            <pc:sldMk cId="1300829929" sldId="278"/>
            <ac:spMk id="33" creationId="{38131DF0-E801-4A20-8CF4-4B1787ED5E79}"/>
          </ac:spMkLst>
        </pc:spChg>
        <pc:spChg chg="add del mod">
          <ac:chgData name="지영 김" userId="6a163bdcc1d28b62" providerId="LiveId" clId="{CB81489B-F228-412F-B2E4-22127EEDF63E}" dt="2019-11-20T02:54:17.256" v="2571" actId="478"/>
          <ac:spMkLst>
            <pc:docMk/>
            <pc:sldMk cId="1300829929" sldId="278"/>
            <ac:spMk id="33" creationId="{DBDF0503-680A-4799-92AD-3BE259EAEA6C}"/>
          </ac:spMkLst>
        </pc:spChg>
        <pc:spChg chg="add del mod">
          <ac:chgData name="지영 김" userId="6a163bdcc1d28b62" providerId="LiveId" clId="{CB81489B-F228-412F-B2E4-22127EEDF63E}" dt="2019-12-05T07:12:05.221" v="7405"/>
          <ac:spMkLst>
            <pc:docMk/>
            <pc:sldMk cId="1300829929" sldId="278"/>
            <ac:spMk id="36" creationId="{40932AB3-40EC-4E59-BD78-F4E09FA76302}"/>
          </ac:spMkLst>
        </pc:spChg>
        <pc:spChg chg="add del mod ord">
          <ac:chgData name="지영 김" userId="6a163bdcc1d28b62" providerId="LiveId" clId="{CB81489B-F228-412F-B2E4-22127EEDF63E}" dt="2019-12-13T06:23:44.978" v="14356" actId="478"/>
          <ac:spMkLst>
            <pc:docMk/>
            <pc:sldMk cId="1300829929" sldId="278"/>
            <ac:spMk id="37" creationId="{37726FFC-0C7F-4212-8B48-67E05EB5F2B2}"/>
          </ac:spMkLst>
        </pc:spChg>
        <pc:spChg chg="add del mod">
          <ac:chgData name="지영 김" userId="6a163bdcc1d28b62" providerId="LiveId" clId="{CB81489B-F228-412F-B2E4-22127EEDF63E}" dt="2019-12-05T07:12:05.221" v="7405"/>
          <ac:spMkLst>
            <pc:docMk/>
            <pc:sldMk cId="1300829929" sldId="278"/>
            <ac:spMk id="37" creationId="{9DD10A49-C817-4FBF-B11F-C0D82DBE426E}"/>
          </ac:spMkLst>
        </pc:spChg>
        <pc:spChg chg="add del mod">
          <ac:chgData name="지영 김" userId="6a163bdcc1d28b62" providerId="LiveId" clId="{CB81489B-F228-412F-B2E4-22127EEDF63E}" dt="2019-12-05T07:12:05.221" v="7405"/>
          <ac:spMkLst>
            <pc:docMk/>
            <pc:sldMk cId="1300829929" sldId="278"/>
            <ac:spMk id="38" creationId="{1AB158DA-FA3B-4B26-ABA8-6EA0F6078835}"/>
          </ac:spMkLst>
        </pc:spChg>
        <pc:spChg chg="add mod">
          <ac:chgData name="지영 김" userId="6a163bdcc1d28b62" providerId="LiveId" clId="{CB81489B-F228-412F-B2E4-22127EEDF63E}" dt="2019-12-12T07:53:59.519" v="12055"/>
          <ac:spMkLst>
            <pc:docMk/>
            <pc:sldMk cId="1300829929" sldId="278"/>
            <ac:spMk id="38" creationId="{E3CFD1A3-5683-4730-BC8F-D5BB73823D58}"/>
          </ac:spMkLst>
        </pc:spChg>
        <pc:spChg chg="del topLvl">
          <ac:chgData name="지영 김" userId="6a163bdcc1d28b62" providerId="LiveId" clId="{CB81489B-F228-412F-B2E4-22127EEDF63E}" dt="2019-12-06T08:11:51.191" v="11149" actId="478"/>
          <ac:spMkLst>
            <pc:docMk/>
            <pc:sldMk cId="1300829929" sldId="278"/>
            <ac:spMk id="39" creationId="{BE0AC3BE-1623-4DE4-A785-830BD2DBE49F}"/>
          </ac:spMkLst>
        </pc:spChg>
        <pc:spChg chg="add del mod">
          <ac:chgData name="지영 김" userId="6a163bdcc1d28b62" providerId="LiveId" clId="{CB81489B-F228-412F-B2E4-22127EEDF63E}" dt="2019-12-05T07:13:02.685" v="7458"/>
          <ac:spMkLst>
            <pc:docMk/>
            <pc:sldMk cId="1300829929" sldId="278"/>
            <ac:spMk id="39" creationId="{C6809E53-52B5-42DB-BF2F-60F227ED8B98}"/>
          </ac:spMkLst>
        </pc:spChg>
        <pc:spChg chg="add del mod">
          <ac:chgData name="지영 김" userId="6a163bdcc1d28b62" providerId="LiveId" clId="{CB81489B-F228-412F-B2E4-22127EEDF63E}" dt="2019-12-05T07:47:37.626" v="7612" actId="478"/>
          <ac:spMkLst>
            <pc:docMk/>
            <pc:sldMk cId="1300829929" sldId="278"/>
            <ac:spMk id="42" creationId="{5413AF8E-A1AC-4F3B-B1F9-F25DBDF4556D}"/>
          </ac:spMkLst>
        </pc:spChg>
        <pc:spChg chg="add del mod">
          <ac:chgData name="지영 김" userId="6a163bdcc1d28b62" providerId="LiveId" clId="{CB81489B-F228-412F-B2E4-22127EEDF63E}" dt="2019-12-13T06:23:48.091" v="14357" actId="478"/>
          <ac:spMkLst>
            <pc:docMk/>
            <pc:sldMk cId="1300829929" sldId="278"/>
            <ac:spMk id="42" creationId="{5482490E-2373-4113-973C-551CFD5955D8}"/>
          </ac:spMkLst>
        </pc:spChg>
        <pc:spChg chg="mod ord">
          <ac:chgData name="지영 김" userId="6a163bdcc1d28b62" providerId="LiveId" clId="{CB81489B-F228-412F-B2E4-22127EEDF63E}" dt="2019-12-12T11:21:07.520" v="14355" actId="167"/>
          <ac:spMkLst>
            <pc:docMk/>
            <pc:sldMk cId="1300829929" sldId="278"/>
            <ac:spMk id="43" creationId="{35D26DE3-FC2A-4DA0-9DEC-6E1CE2D13E25}"/>
          </ac:spMkLst>
        </pc:spChg>
        <pc:spChg chg="add mod">
          <ac:chgData name="지영 김" userId="6a163bdcc1d28b62" providerId="LiveId" clId="{CB81489B-F228-412F-B2E4-22127EEDF63E}" dt="2019-12-05T07:46:06.622" v="7566" actId="1076"/>
          <ac:spMkLst>
            <pc:docMk/>
            <pc:sldMk cId="1300829929" sldId="278"/>
            <ac:spMk id="43" creationId="{7565247C-9E48-495D-8E85-AF62D72A53C4}"/>
          </ac:spMkLst>
        </pc:spChg>
        <pc:spChg chg="add mod">
          <ac:chgData name="지영 김" userId="6a163bdcc1d28b62" providerId="LiveId" clId="{CB81489B-F228-412F-B2E4-22127EEDF63E}" dt="2019-12-06T08:10:51.026" v="11135" actId="207"/>
          <ac:spMkLst>
            <pc:docMk/>
            <pc:sldMk cId="1300829929" sldId="278"/>
            <ac:spMk id="44" creationId="{12D96EF7-4240-4892-906B-5EF86A2685BA}"/>
          </ac:spMkLst>
        </pc:spChg>
        <pc:spChg chg="add">
          <ac:chgData name="지영 김" userId="6a163bdcc1d28b62" providerId="LiveId" clId="{CB81489B-F228-412F-B2E4-22127EEDF63E}" dt="2019-12-12T07:51:37.625" v="11613"/>
          <ac:spMkLst>
            <pc:docMk/>
            <pc:sldMk cId="1300829929" sldId="278"/>
            <ac:spMk id="44" creationId="{ADDCFDAA-3B6F-48B1-AF78-8CA28BD4CAC1}"/>
          </ac:spMkLst>
        </pc:spChg>
        <pc:spChg chg="add mod">
          <ac:chgData name="지영 김" userId="6a163bdcc1d28b62" providerId="LiveId" clId="{CB81489B-F228-412F-B2E4-22127EEDF63E}" dt="2019-12-12T08:08:32.788" v="12888" actId="255"/>
          <ac:spMkLst>
            <pc:docMk/>
            <pc:sldMk cId="1300829929" sldId="278"/>
            <ac:spMk id="45" creationId="{145C5BDD-C625-4CD0-AF2E-168D1C6F1287}"/>
          </ac:spMkLst>
        </pc:spChg>
        <pc:spChg chg="add mod">
          <ac:chgData name="지영 김" userId="6a163bdcc1d28b62" providerId="LiveId" clId="{CB81489B-F228-412F-B2E4-22127EEDF63E}" dt="2019-12-06T08:10:51.026" v="11135" actId="207"/>
          <ac:spMkLst>
            <pc:docMk/>
            <pc:sldMk cId="1300829929" sldId="278"/>
            <ac:spMk id="45" creationId="{16C72EB0-B800-466D-B155-7FC4B550D789}"/>
          </ac:spMkLst>
        </pc:spChg>
        <pc:spChg chg="add mod">
          <ac:chgData name="지영 김" userId="6a163bdcc1d28b62" providerId="LiveId" clId="{CB81489B-F228-412F-B2E4-22127EEDF63E}" dt="2019-12-12T08:08:32.788" v="12888" actId="255"/>
          <ac:spMkLst>
            <pc:docMk/>
            <pc:sldMk cId="1300829929" sldId="278"/>
            <ac:spMk id="46" creationId="{2C79BA3F-1F65-4DF2-909B-3FA01660AC5F}"/>
          </ac:spMkLst>
        </pc:spChg>
        <pc:spChg chg="add mod">
          <ac:chgData name="지영 김" userId="6a163bdcc1d28b62" providerId="LiveId" clId="{CB81489B-F228-412F-B2E4-22127EEDF63E}" dt="2019-12-05T07:48:03.647" v="7625" actId="1076"/>
          <ac:spMkLst>
            <pc:docMk/>
            <pc:sldMk cId="1300829929" sldId="278"/>
            <ac:spMk id="46" creationId="{C28C9093-4C70-4F85-8342-BB4AD7CFD7CF}"/>
          </ac:spMkLst>
        </pc:spChg>
        <pc:spChg chg="add mod">
          <ac:chgData name="지영 김" userId="6a163bdcc1d28b62" providerId="LiveId" clId="{CB81489B-F228-412F-B2E4-22127EEDF63E}" dt="2019-12-05T07:52:49.394" v="7635" actId="1076"/>
          <ac:spMkLst>
            <pc:docMk/>
            <pc:sldMk cId="1300829929" sldId="278"/>
            <ac:spMk id="47" creationId="{A4ECF4EE-0E13-4969-865E-A196F4102A43}"/>
          </ac:spMkLst>
        </pc:spChg>
        <pc:spChg chg="add del mod">
          <ac:chgData name="지영 김" userId="6a163bdcc1d28b62" providerId="LiveId" clId="{CB81489B-F228-412F-B2E4-22127EEDF63E}" dt="2019-12-13T06:23:48.091" v="14357" actId="478"/>
          <ac:spMkLst>
            <pc:docMk/>
            <pc:sldMk cId="1300829929" sldId="278"/>
            <ac:spMk id="48" creationId="{0D25271D-FF2F-476D-A303-1A32975F6BF5}"/>
          </ac:spMkLst>
        </pc:spChg>
        <pc:spChg chg="add del mod">
          <ac:chgData name="지영 김" userId="6a163bdcc1d28b62" providerId="LiveId" clId="{CB81489B-F228-412F-B2E4-22127EEDF63E}" dt="2019-12-13T06:23:48.091" v="14357" actId="478"/>
          <ac:spMkLst>
            <pc:docMk/>
            <pc:sldMk cId="1300829929" sldId="278"/>
            <ac:spMk id="49" creationId="{5F53ED8D-AB6C-42E6-BD73-0BCE015AFCBB}"/>
          </ac:spMkLst>
        </pc:spChg>
        <pc:spChg chg="add">
          <ac:chgData name="지영 김" userId="6a163bdcc1d28b62" providerId="LiveId" clId="{CB81489B-F228-412F-B2E4-22127EEDF63E}" dt="2019-12-12T08:30:24.202" v="13868"/>
          <ac:spMkLst>
            <pc:docMk/>
            <pc:sldMk cId="1300829929" sldId="278"/>
            <ac:spMk id="50" creationId="{1CE89457-0FFF-47A8-9C13-7AF600BED004}"/>
          </ac:spMkLst>
        </pc:spChg>
        <pc:spChg chg="add mod">
          <ac:chgData name="지영 김" userId="6a163bdcc1d28b62" providerId="LiveId" clId="{CB81489B-F228-412F-B2E4-22127EEDF63E}" dt="2019-12-06T08:12:12.740" v="11178" actId="1076"/>
          <ac:spMkLst>
            <pc:docMk/>
            <pc:sldMk cId="1300829929" sldId="278"/>
            <ac:spMk id="50" creationId="{F32B3AED-39C1-4001-8BC0-71EC02A722EE}"/>
          </ac:spMkLst>
        </pc:spChg>
        <pc:spChg chg="add mod ord">
          <ac:chgData name="지영 김" userId="6a163bdcc1d28b62" providerId="LiveId" clId="{CB81489B-F228-412F-B2E4-22127EEDF63E}" dt="2019-12-12T11:21:07.520" v="14355" actId="167"/>
          <ac:spMkLst>
            <pc:docMk/>
            <pc:sldMk cId="1300829929" sldId="278"/>
            <ac:spMk id="55" creationId="{B484BF1F-2EC4-45BF-A36B-EF4BEEA4BAE7}"/>
          </ac:spMkLst>
        </pc:spChg>
        <pc:spChg chg="mod ord">
          <ac:chgData name="지영 김" userId="6a163bdcc1d28b62" providerId="LiveId" clId="{CB81489B-F228-412F-B2E4-22127EEDF63E}" dt="2019-12-12T11:21:07.520" v="14355" actId="167"/>
          <ac:spMkLst>
            <pc:docMk/>
            <pc:sldMk cId="1300829929" sldId="278"/>
            <ac:spMk id="56" creationId="{61743BD2-C597-451E-BDE4-89BE91A5BEF8}"/>
          </ac:spMkLst>
        </pc:spChg>
        <pc:spChg chg="add mod ord">
          <ac:chgData name="지영 김" userId="6a163bdcc1d28b62" providerId="LiveId" clId="{CB81489B-F228-412F-B2E4-22127EEDF63E}" dt="2019-12-12T11:21:07.520" v="14355" actId="167"/>
          <ac:spMkLst>
            <pc:docMk/>
            <pc:sldMk cId="1300829929" sldId="278"/>
            <ac:spMk id="59" creationId="{DF54FAD5-E647-471D-B3E3-6FB36670C1CC}"/>
          </ac:spMkLst>
        </pc:spChg>
        <pc:grpChg chg="add del mod">
          <ac:chgData name="지영 김" userId="6a163bdcc1d28b62" providerId="LiveId" clId="{CB81489B-F228-412F-B2E4-22127EEDF63E}" dt="2019-12-05T07:42:44.343" v="7497" actId="478"/>
          <ac:grpSpMkLst>
            <pc:docMk/>
            <pc:sldMk cId="1300829929" sldId="278"/>
            <ac:grpSpMk id="21" creationId="{C60631E4-9B4F-4E35-9512-CC6D30D6F504}"/>
          </ac:grpSpMkLst>
        </pc:grpChg>
        <pc:grpChg chg="topLvl">
          <ac:chgData name="지영 김" userId="6a163bdcc1d28b62" providerId="LiveId" clId="{CB81489B-F228-412F-B2E4-22127EEDF63E}" dt="2019-12-12T11:20:16.426" v="14342" actId="478"/>
          <ac:grpSpMkLst>
            <pc:docMk/>
            <pc:sldMk cId="1300829929" sldId="278"/>
            <ac:grpSpMk id="28" creationId="{C8C13068-9BFA-41C3-8CC4-903995BE18EC}"/>
          </ac:grpSpMkLst>
        </pc:grpChg>
        <pc:grpChg chg="del">
          <ac:chgData name="지영 김" userId="6a163bdcc1d28b62" providerId="LiveId" clId="{CB81489B-F228-412F-B2E4-22127EEDF63E}" dt="2019-12-12T11:20:16.426" v="14342" actId="478"/>
          <ac:grpSpMkLst>
            <pc:docMk/>
            <pc:sldMk cId="1300829929" sldId="278"/>
            <ac:grpSpMk id="30" creationId="{42348035-EC28-46AA-92BB-FBBB83AA8FEA}"/>
          </ac:grpSpMkLst>
        </pc:grpChg>
        <pc:grpChg chg="add mod">
          <ac:chgData name="지영 김" userId="6a163bdcc1d28b62" providerId="LiveId" clId="{CB81489B-F228-412F-B2E4-22127EEDF63E}" dt="2019-12-05T07:45:25.384" v="7534" actId="1076"/>
          <ac:grpSpMkLst>
            <pc:docMk/>
            <pc:sldMk cId="1300829929" sldId="278"/>
            <ac:grpSpMk id="35" creationId="{3ED2EBF5-B71A-4B0B-B31B-BDE16CEFABFC}"/>
          </ac:grpSpMkLst>
        </pc:grpChg>
        <pc:grpChg chg="add del mod">
          <ac:chgData name="지영 김" userId="6a163bdcc1d28b62" providerId="LiveId" clId="{CB81489B-F228-412F-B2E4-22127EEDF63E}" dt="2019-12-06T08:11:51.191" v="11149" actId="478"/>
          <ac:grpSpMkLst>
            <pc:docMk/>
            <pc:sldMk cId="1300829929" sldId="278"/>
            <ac:grpSpMk id="38" creationId="{86CA9094-05FC-4F78-B6CD-623DA4D1DE5C}"/>
          </ac:grpSpMkLst>
        </pc:grpChg>
        <pc:picChg chg="add mod">
          <ac:chgData name="지영 김" userId="6a163bdcc1d28b62" providerId="LiveId" clId="{CB81489B-F228-412F-B2E4-22127EEDF63E}" dt="2019-12-06T08:10:36.447" v="11132" actId="208"/>
          <ac:picMkLst>
            <pc:docMk/>
            <pc:sldMk cId="1300829929" sldId="278"/>
            <ac:picMk id="4" creationId="{07D21C94-9401-4532-BF8B-40C4B5D83D4B}"/>
          </ac:picMkLst>
        </pc:picChg>
        <pc:picChg chg="del topLvl">
          <ac:chgData name="지영 김" userId="6a163bdcc1d28b62" providerId="LiveId" clId="{CB81489B-F228-412F-B2E4-22127EEDF63E}" dt="2019-12-12T11:20:16.426" v="14342" actId="478"/>
          <ac:picMkLst>
            <pc:docMk/>
            <pc:sldMk cId="1300829929" sldId="278"/>
            <ac:picMk id="17" creationId="{133BE783-9C06-40F5-A0CE-2429ABBC0D05}"/>
          </ac:picMkLst>
        </pc:picChg>
        <pc:picChg chg="add mod ord">
          <ac:chgData name="지영 김" userId="6a163bdcc1d28b62" providerId="LiveId" clId="{CB81489B-F228-412F-B2E4-22127EEDF63E}" dt="2019-12-05T07:45:16.011" v="7532" actId="1076"/>
          <ac:picMkLst>
            <pc:docMk/>
            <pc:sldMk cId="1300829929" sldId="278"/>
            <ac:picMk id="18" creationId="{1300368F-3F2D-4CE2-91EB-FC5310B514C0}"/>
          </ac:picMkLst>
        </pc:picChg>
        <pc:picChg chg="del">
          <ac:chgData name="지영 김" userId="6a163bdcc1d28b62" providerId="LiveId" clId="{CB81489B-F228-412F-B2E4-22127EEDF63E}" dt="2019-11-20T02:36:00.720" v="1987" actId="478"/>
          <ac:picMkLst>
            <pc:docMk/>
            <pc:sldMk cId="1300829929" sldId="278"/>
            <ac:picMk id="18" creationId="{3A291B5A-B284-4039-989F-8BA731C4BA12}"/>
          </ac:picMkLst>
        </pc:picChg>
        <pc:picChg chg="add del">
          <ac:chgData name="지영 김" userId="6a163bdcc1d28b62" providerId="LiveId" clId="{CB81489B-F228-412F-B2E4-22127EEDF63E}" dt="2019-11-20T02:35:51.351" v="1982"/>
          <ac:picMkLst>
            <pc:docMk/>
            <pc:sldMk cId="1300829929" sldId="278"/>
            <ac:picMk id="19" creationId="{801D2377-3FB7-498F-94F8-13BFC4DE68DA}"/>
          </ac:picMkLst>
        </pc:picChg>
        <pc:picChg chg="add del mod">
          <ac:chgData name="지영 김" userId="6a163bdcc1d28b62" providerId="LiveId" clId="{CB81489B-F228-412F-B2E4-22127EEDF63E}" dt="2019-12-05T07:42:42.362" v="7495" actId="478"/>
          <ac:picMkLst>
            <pc:docMk/>
            <pc:sldMk cId="1300829929" sldId="278"/>
            <ac:picMk id="20" creationId="{9FCC75C0-1417-48BA-8D3E-224125462EBB}"/>
          </ac:picMkLst>
        </pc:picChg>
        <pc:picChg chg="add del">
          <ac:chgData name="지영 김" userId="6a163bdcc1d28b62" providerId="LiveId" clId="{CB81489B-F228-412F-B2E4-22127EEDF63E}" dt="2019-11-20T02:35:59.152" v="1986"/>
          <ac:picMkLst>
            <pc:docMk/>
            <pc:sldMk cId="1300829929" sldId="278"/>
            <ac:picMk id="21" creationId="{09FE8271-682E-442C-8F04-C804232B5966}"/>
          </ac:picMkLst>
        </pc:picChg>
        <pc:picChg chg="add mod">
          <ac:chgData name="지영 김" userId="6a163bdcc1d28b62" providerId="LiveId" clId="{CB81489B-F228-412F-B2E4-22127EEDF63E}" dt="2019-11-20T02:55:26.465" v="2584" actId="164"/>
          <ac:picMkLst>
            <pc:docMk/>
            <pc:sldMk cId="1300829929" sldId="278"/>
            <ac:picMk id="25" creationId="{3BA00D54-A4ED-41E7-9A6F-5EFCC5BE5902}"/>
          </ac:picMkLst>
        </pc:picChg>
        <pc:picChg chg="add del mod ord">
          <ac:chgData name="지영 김" userId="6a163bdcc1d28b62" providerId="LiveId" clId="{CB81489B-F228-412F-B2E4-22127EEDF63E}" dt="2019-12-05T07:13:02.685" v="7458"/>
          <ac:picMkLst>
            <pc:docMk/>
            <pc:sldMk cId="1300829929" sldId="278"/>
            <ac:picMk id="27" creationId="{298DB079-9CE5-4995-9EC6-F8CB86C4D2A1}"/>
          </ac:picMkLst>
        </pc:picChg>
        <pc:picChg chg="add del mod">
          <ac:chgData name="지영 김" userId="6a163bdcc1d28b62" providerId="LiveId" clId="{CB81489B-F228-412F-B2E4-22127EEDF63E}" dt="2019-12-05T07:42:47.548" v="7501"/>
          <ac:picMkLst>
            <pc:docMk/>
            <pc:sldMk cId="1300829929" sldId="278"/>
            <ac:picMk id="28" creationId="{1A080BBD-DFB2-41AE-85F3-E08A911F9FFB}"/>
          </ac:picMkLst>
        </pc:picChg>
        <pc:picChg chg="add mod">
          <ac:chgData name="지영 김" userId="6a163bdcc1d28b62" providerId="LiveId" clId="{CB81489B-F228-412F-B2E4-22127EEDF63E}" dt="2019-12-06T07:09:36.226" v="9142" actId="1076"/>
          <ac:picMkLst>
            <pc:docMk/>
            <pc:sldMk cId="1300829929" sldId="278"/>
            <ac:picMk id="30" creationId="{6A59A9A9-C14D-4859-B0B9-86AD8D87868F}"/>
          </ac:picMkLst>
        </pc:picChg>
        <pc:picChg chg="add mod">
          <ac:chgData name="지영 김" userId="6a163bdcc1d28b62" providerId="LiveId" clId="{CB81489B-F228-412F-B2E4-22127EEDF63E}" dt="2019-12-06T07:09:39.384" v="9144" actId="1076"/>
          <ac:picMkLst>
            <pc:docMk/>
            <pc:sldMk cId="1300829929" sldId="278"/>
            <ac:picMk id="31" creationId="{7C07EB5C-9EB4-4BC2-B8D6-B9D0723FE13B}"/>
          </ac:picMkLst>
        </pc:picChg>
        <pc:picChg chg="add mod">
          <ac:chgData name="지영 김" userId="6a163bdcc1d28b62" providerId="LiveId" clId="{CB81489B-F228-412F-B2E4-22127EEDF63E}" dt="2019-12-06T07:09:41.154" v="9146" actId="1076"/>
          <ac:picMkLst>
            <pc:docMk/>
            <pc:sldMk cId="1300829929" sldId="278"/>
            <ac:picMk id="32" creationId="{9088045D-311B-4BDF-B554-F60A0F13DC44}"/>
          </ac:picMkLst>
        </pc:picChg>
        <pc:picChg chg="add mod">
          <ac:chgData name="지영 김" userId="6a163bdcc1d28b62" providerId="LiveId" clId="{CB81489B-F228-412F-B2E4-22127EEDF63E}" dt="2019-12-06T07:09:42.565" v="9148" actId="1076"/>
          <ac:picMkLst>
            <pc:docMk/>
            <pc:sldMk cId="1300829929" sldId="278"/>
            <ac:picMk id="33" creationId="{DF868204-8783-41DC-9DBB-7410043C4DC0}"/>
          </ac:picMkLst>
        </pc:picChg>
        <pc:picChg chg="add mod">
          <ac:chgData name="지영 김" userId="6a163bdcc1d28b62" providerId="LiveId" clId="{CB81489B-F228-412F-B2E4-22127EEDF63E}" dt="2019-12-06T07:09:44.398" v="9150" actId="1076"/>
          <ac:picMkLst>
            <pc:docMk/>
            <pc:sldMk cId="1300829929" sldId="278"/>
            <ac:picMk id="34" creationId="{044709B0-503D-4B5D-B91C-67EF63C64755}"/>
          </ac:picMkLst>
        </pc:picChg>
        <pc:picChg chg="add del mod">
          <ac:chgData name="지영 김" userId="6a163bdcc1d28b62" providerId="LiveId" clId="{CB81489B-F228-412F-B2E4-22127EEDF63E}" dt="2019-12-05T07:43:33.311" v="7515" actId="478"/>
          <ac:picMkLst>
            <pc:docMk/>
            <pc:sldMk cId="1300829929" sldId="278"/>
            <ac:picMk id="34" creationId="{DDEA308E-00F1-474B-B9C8-E0B9AAFD726E}"/>
          </ac:picMkLst>
        </pc:picChg>
        <pc:picChg chg="add mod">
          <ac:chgData name="지영 김" userId="6a163bdcc1d28b62" providerId="LiveId" clId="{CB81489B-F228-412F-B2E4-22127EEDF63E}" dt="2019-12-06T08:10:40.988" v="11134" actId="1076"/>
          <ac:picMkLst>
            <pc:docMk/>
            <pc:sldMk cId="1300829929" sldId="278"/>
            <ac:picMk id="36" creationId="{FDC0DFD4-9906-4054-8085-ED55EAF95629}"/>
          </ac:picMkLst>
        </pc:picChg>
        <pc:picChg chg="del mod topLvl">
          <ac:chgData name="지영 김" userId="6a163bdcc1d28b62" providerId="LiveId" clId="{CB81489B-F228-412F-B2E4-22127EEDF63E}" dt="2019-12-13T06:23:48.091" v="14357" actId="478"/>
          <ac:picMkLst>
            <pc:docMk/>
            <pc:sldMk cId="1300829929" sldId="278"/>
            <ac:picMk id="40" creationId="{C3AB8B76-32AC-4431-8786-FEC5F562DF8C}"/>
          </ac:picMkLst>
        </pc:picChg>
        <pc:picChg chg="del mod">
          <ac:chgData name="지영 김" userId="6a163bdcc1d28b62" providerId="LiveId" clId="{CB81489B-F228-412F-B2E4-22127EEDF63E}" dt="2019-12-05T07:42:38.720" v="7494" actId="478"/>
          <ac:picMkLst>
            <pc:docMk/>
            <pc:sldMk cId="1300829929" sldId="278"/>
            <ac:picMk id="40" creationId="{FD164119-3636-4CB7-86DE-1BFD38C615DE}"/>
          </ac:picMkLst>
        </pc:picChg>
        <pc:picChg chg="add mod">
          <ac:chgData name="지영 김" userId="6a163bdcc1d28b62" providerId="LiveId" clId="{CB81489B-F228-412F-B2E4-22127EEDF63E}" dt="2019-12-05T07:45:24.426" v="7533" actId="1076"/>
          <ac:picMkLst>
            <pc:docMk/>
            <pc:sldMk cId="1300829929" sldId="278"/>
            <ac:picMk id="41" creationId="{D49A85D2-EAA1-4647-A321-A1ED68F64512}"/>
          </ac:picMkLst>
        </pc:picChg>
        <pc:picChg chg="add ord">
          <ac:chgData name="지영 김" userId="6a163bdcc1d28b62" providerId="LiveId" clId="{CB81489B-F228-412F-B2E4-22127EEDF63E}" dt="2019-12-12T11:20:26.090" v="14347" actId="167"/>
          <ac:picMkLst>
            <pc:docMk/>
            <pc:sldMk cId="1300829929" sldId="278"/>
            <ac:picMk id="54" creationId="{531826AE-836F-43A8-BF61-7A28D2CBE8FA}"/>
          </ac:picMkLst>
        </pc:picChg>
        <pc:cxnChg chg="add del mod">
          <ac:chgData name="지영 김" userId="6a163bdcc1d28b62" providerId="LiveId" clId="{CB81489B-F228-412F-B2E4-22127EEDF63E}" dt="2019-11-20T02:38:10.626" v="2409" actId="478"/>
          <ac:cxnSpMkLst>
            <pc:docMk/>
            <pc:sldMk cId="1300829929" sldId="278"/>
            <ac:cxnSpMk id="4" creationId="{F01716DA-ABC3-48C8-839B-56E14481A5C3}"/>
          </ac:cxnSpMkLst>
        </pc:cxnChg>
        <pc:cxnChg chg="add del mod">
          <ac:chgData name="지영 김" userId="6a163bdcc1d28b62" providerId="LiveId" clId="{CB81489B-F228-412F-B2E4-22127EEDF63E}" dt="2019-11-20T02:35:59.152" v="1986"/>
          <ac:cxnSpMkLst>
            <pc:docMk/>
            <pc:sldMk cId="1300829929" sldId="278"/>
            <ac:cxnSpMk id="23" creationId="{29CE8CAB-92B5-4475-AFD4-818357E27917}"/>
          </ac:cxnSpMkLst>
        </pc:cxnChg>
        <pc:cxnChg chg="add del mod">
          <ac:chgData name="지영 김" userId="6a163bdcc1d28b62" providerId="LiveId" clId="{CB81489B-F228-412F-B2E4-22127EEDF63E}" dt="2019-11-20T02:39:32.813" v="2507" actId="478"/>
          <ac:cxnSpMkLst>
            <pc:docMk/>
            <pc:sldMk cId="1300829929" sldId="278"/>
            <ac:cxnSpMk id="27" creationId="{E990A43B-A1A1-461C-AC50-797DB1FDF4B3}"/>
          </ac:cxnSpMkLst>
        </pc:cxnChg>
      </pc:sldChg>
      <pc:sldChg chg="addSp delSp modSp ord">
        <pc:chgData name="지영 김" userId="6a163bdcc1d28b62" providerId="LiveId" clId="{CB81489B-F228-412F-B2E4-22127EEDF63E}" dt="2019-12-26T10:28:09.053" v="14897" actId="1076"/>
        <pc:sldMkLst>
          <pc:docMk/>
          <pc:sldMk cId="533914193" sldId="279"/>
        </pc:sldMkLst>
        <pc:spChg chg="add mod">
          <ac:chgData name="지영 김" userId="6a163bdcc1d28b62" providerId="LiveId" clId="{CB81489B-F228-412F-B2E4-22127EEDF63E}" dt="2019-12-12T07:38:46.431" v="11286" actId="208"/>
          <ac:spMkLst>
            <pc:docMk/>
            <pc:sldMk cId="533914193" sldId="279"/>
            <ac:spMk id="2" creationId="{27D87A91-C67A-4CE6-B6C4-215484DE6CEA}"/>
          </ac:spMkLst>
        </pc:spChg>
        <pc:spChg chg="add mod">
          <ac:chgData name="지영 김" userId="6a163bdcc1d28b62" providerId="LiveId" clId="{CB81489B-F228-412F-B2E4-22127EEDF63E}" dt="2019-12-12T06:28:36.386" v="11186" actId="207"/>
          <ac:spMkLst>
            <pc:docMk/>
            <pc:sldMk cId="533914193" sldId="279"/>
            <ac:spMk id="7" creationId="{EB7453B0-DFAB-4C19-B7FD-B2A4D49AB379}"/>
          </ac:spMkLst>
        </pc:spChg>
        <pc:spChg chg="mod">
          <ac:chgData name="지영 김" userId="6a163bdcc1d28b62" providerId="LiveId" clId="{CB81489B-F228-412F-B2E4-22127EEDF63E}" dt="2019-12-26T10:28:09.053" v="14897" actId="1076"/>
          <ac:spMkLst>
            <pc:docMk/>
            <pc:sldMk cId="533914193" sldId="279"/>
            <ac:spMk id="8" creationId="{290B6F33-6682-4FC1-823B-5A5C0B5B7F0D}"/>
          </ac:spMkLst>
        </pc:spChg>
        <pc:spChg chg="del">
          <ac:chgData name="지영 김" userId="6a163bdcc1d28b62" providerId="LiveId" clId="{CB81489B-F228-412F-B2E4-22127EEDF63E}" dt="2019-12-12T08:30:11.700" v="13861" actId="478"/>
          <ac:spMkLst>
            <pc:docMk/>
            <pc:sldMk cId="533914193" sldId="279"/>
            <ac:spMk id="8" creationId="{F75F18C2-77DC-47D2-92E9-C5C2AE941703}"/>
          </ac:spMkLst>
        </pc:spChg>
        <pc:spChg chg="mod">
          <ac:chgData name="지영 김" userId="6a163bdcc1d28b62" providerId="LiveId" clId="{CB81489B-F228-412F-B2E4-22127EEDF63E}" dt="2019-11-20T02:08:05.426" v="1311" actId="20577"/>
          <ac:spMkLst>
            <pc:docMk/>
            <pc:sldMk cId="533914193" sldId="279"/>
            <ac:spMk id="9" creationId="{1FD7EED3-7952-42BE-BEF6-4FECB5A4145E}"/>
          </ac:spMkLst>
        </pc:spChg>
        <pc:spChg chg="mod">
          <ac:chgData name="지영 김" userId="6a163bdcc1d28b62" providerId="LiveId" clId="{CB81489B-F228-412F-B2E4-22127EEDF63E}" dt="2019-12-12T07:38:19.147" v="11281" actId="1076"/>
          <ac:spMkLst>
            <pc:docMk/>
            <pc:sldMk cId="533914193" sldId="279"/>
            <ac:spMk id="17" creationId="{315CC60E-CA6D-4128-968E-FA5A25BDB2A9}"/>
          </ac:spMkLst>
        </pc:spChg>
        <pc:spChg chg="add mod">
          <ac:chgData name="지영 김" userId="6a163bdcc1d28b62" providerId="LiveId" clId="{CB81489B-F228-412F-B2E4-22127EEDF63E}" dt="2019-12-12T06:28:41.454" v="11187" actId="207"/>
          <ac:spMkLst>
            <pc:docMk/>
            <pc:sldMk cId="533914193" sldId="279"/>
            <ac:spMk id="20" creationId="{8FAAC94D-5825-45CC-808A-C8664992C9C4}"/>
          </ac:spMkLst>
        </pc:spChg>
        <pc:spChg chg="add mod">
          <ac:chgData name="지영 김" userId="6a163bdcc1d28b62" providerId="LiveId" clId="{CB81489B-F228-412F-B2E4-22127EEDF63E}" dt="2019-12-12T07:38:19.147" v="11281" actId="1076"/>
          <ac:spMkLst>
            <pc:docMk/>
            <pc:sldMk cId="533914193" sldId="279"/>
            <ac:spMk id="21" creationId="{D3BCB13C-3E6C-4E39-8756-CF68C3450BDA}"/>
          </ac:spMkLst>
        </pc:spChg>
        <pc:spChg chg="mod">
          <ac:chgData name="지영 김" userId="6a163bdcc1d28b62" providerId="LiveId" clId="{CB81489B-F228-412F-B2E4-22127EEDF63E}" dt="2019-12-12T07:37:14.044" v="11245" actId="1076"/>
          <ac:spMkLst>
            <pc:docMk/>
            <pc:sldMk cId="533914193" sldId="279"/>
            <ac:spMk id="25" creationId="{3E45D0DD-DDC5-481F-950E-E205A490EE97}"/>
          </ac:spMkLst>
        </pc:spChg>
        <pc:spChg chg="add del mod">
          <ac:chgData name="지영 김" userId="6a163bdcc1d28b62" providerId="LiveId" clId="{CB81489B-F228-412F-B2E4-22127EEDF63E}" dt="2019-12-12T07:37:00.815" v="11237" actId="478"/>
          <ac:spMkLst>
            <pc:docMk/>
            <pc:sldMk cId="533914193" sldId="279"/>
            <ac:spMk id="27" creationId="{C588D9F4-CF35-4F1E-BB18-07FED0C91A0A}"/>
          </ac:spMkLst>
        </pc:spChg>
        <pc:spChg chg="add del mod">
          <ac:chgData name="지영 김" userId="6a163bdcc1d28b62" providerId="LiveId" clId="{CB81489B-F228-412F-B2E4-22127EEDF63E}" dt="2019-12-12T07:37:16.385" v="11247" actId="478"/>
          <ac:spMkLst>
            <pc:docMk/>
            <pc:sldMk cId="533914193" sldId="279"/>
            <ac:spMk id="28" creationId="{7D01D287-8F12-4076-B3DD-8A4A5B76466B}"/>
          </ac:spMkLst>
        </pc:spChg>
        <pc:spChg chg="add mod">
          <ac:chgData name="지영 김" userId="6a163bdcc1d28b62" providerId="LiveId" clId="{CB81489B-F228-412F-B2E4-22127EEDF63E}" dt="2019-12-06T07:29:07.093" v="9683" actId="1076"/>
          <ac:spMkLst>
            <pc:docMk/>
            <pc:sldMk cId="533914193" sldId="279"/>
            <ac:spMk id="29" creationId="{CA948FD0-BB27-408E-89E5-0213462328F9}"/>
          </ac:spMkLst>
        </pc:spChg>
        <pc:spChg chg="add del mod">
          <ac:chgData name="지영 김" userId="6a163bdcc1d28b62" providerId="LiveId" clId="{CB81489B-F228-412F-B2E4-22127EEDF63E}" dt="2019-12-06T07:25:36.504" v="9606" actId="478"/>
          <ac:spMkLst>
            <pc:docMk/>
            <pc:sldMk cId="533914193" sldId="279"/>
            <ac:spMk id="30" creationId="{1D6F9261-D098-4458-A9EC-0573ADE1B065}"/>
          </ac:spMkLst>
        </pc:spChg>
        <pc:spChg chg="add mod">
          <ac:chgData name="지영 김" userId="6a163bdcc1d28b62" providerId="LiveId" clId="{CB81489B-F228-412F-B2E4-22127EEDF63E}" dt="2019-12-06T07:29:53.934" v="9696" actId="1076"/>
          <ac:spMkLst>
            <pc:docMk/>
            <pc:sldMk cId="533914193" sldId="279"/>
            <ac:spMk id="38" creationId="{5755A375-23EE-4BBD-B52C-A2A4032E88AA}"/>
          </ac:spMkLst>
        </pc:spChg>
        <pc:spChg chg="add mod">
          <ac:chgData name="지영 김" userId="6a163bdcc1d28b62" providerId="LiveId" clId="{CB81489B-F228-412F-B2E4-22127EEDF63E}" dt="2019-12-06T07:22:19.416" v="9550" actId="1076"/>
          <ac:spMkLst>
            <pc:docMk/>
            <pc:sldMk cId="533914193" sldId="279"/>
            <ac:spMk id="39" creationId="{FD60B3D9-9C7F-4D11-829E-DB087C6CE2C0}"/>
          </ac:spMkLst>
        </pc:spChg>
        <pc:spChg chg="add mod">
          <ac:chgData name="지영 김" userId="6a163bdcc1d28b62" providerId="LiveId" clId="{CB81489B-F228-412F-B2E4-22127EEDF63E}" dt="2019-12-06T07:22:19.416" v="9550" actId="1076"/>
          <ac:spMkLst>
            <pc:docMk/>
            <pc:sldMk cId="533914193" sldId="279"/>
            <ac:spMk id="40" creationId="{16FB7B5E-C32F-44B9-A097-1D15D799811D}"/>
          </ac:spMkLst>
        </pc:spChg>
        <pc:spChg chg="add mod">
          <ac:chgData name="지영 김" userId="6a163bdcc1d28b62" providerId="LiveId" clId="{CB81489B-F228-412F-B2E4-22127EEDF63E}" dt="2019-12-12T07:38:19.147" v="11281" actId="1076"/>
          <ac:spMkLst>
            <pc:docMk/>
            <pc:sldMk cId="533914193" sldId="279"/>
            <ac:spMk id="41" creationId="{1903F27C-4760-43A9-83DA-F3267DB0A152}"/>
          </ac:spMkLst>
        </pc:spChg>
        <pc:spChg chg="add mod">
          <ac:chgData name="지영 김" userId="6a163bdcc1d28b62" providerId="LiveId" clId="{CB81489B-F228-412F-B2E4-22127EEDF63E}" dt="2019-12-12T07:50:46.956" v="11572" actId="20577"/>
          <ac:spMkLst>
            <pc:docMk/>
            <pc:sldMk cId="533914193" sldId="279"/>
            <ac:spMk id="49" creationId="{B6A05CA0-A9DF-446B-A0B7-4245777845C0}"/>
          </ac:spMkLst>
        </pc:spChg>
        <pc:spChg chg="add mod ord">
          <ac:chgData name="지영 김" userId="6a163bdcc1d28b62" providerId="LiveId" clId="{CB81489B-F228-412F-B2E4-22127EEDF63E}" dt="2019-12-06T07:29:41.700" v="9694" actId="167"/>
          <ac:spMkLst>
            <pc:docMk/>
            <pc:sldMk cId="533914193" sldId="279"/>
            <ac:spMk id="54" creationId="{EAD68A6C-44D5-4FA1-A3E9-DE9961EE3423}"/>
          </ac:spMkLst>
        </pc:spChg>
        <pc:spChg chg="add mod">
          <ac:chgData name="지영 김" userId="6a163bdcc1d28b62" providerId="LiveId" clId="{CB81489B-F228-412F-B2E4-22127EEDF63E}" dt="2019-12-12T08:16:57.133" v="13486" actId="404"/>
          <ac:spMkLst>
            <pc:docMk/>
            <pc:sldMk cId="533914193" sldId="279"/>
            <ac:spMk id="55" creationId="{54B24682-B3CA-4C96-8291-273A58C347E8}"/>
          </ac:spMkLst>
        </pc:spChg>
        <pc:spChg chg="add">
          <ac:chgData name="지영 김" userId="6a163bdcc1d28b62" providerId="LiveId" clId="{CB81489B-F228-412F-B2E4-22127EEDF63E}" dt="2019-12-12T08:30:12.079" v="13862"/>
          <ac:spMkLst>
            <pc:docMk/>
            <pc:sldMk cId="533914193" sldId="279"/>
            <ac:spMk id="56" creationId="{CC7F3375-CFEF-467A-8334-3817B4327A2F}"/>
          </ac:spMkLst>
        </pc:spChg>
        <pc:grpChg chg="add mod">
          <ac:chgData name="지영 김" userId="6a163bdcc1d28b62" providerId="LiveId" clId="{CB81489B-F228-412F-B2E4-22127EEDF63E}" dt="2019-12-12T07:38:09.867" v="11278" actId="1076"/>
          <ac:grpSpMkLst>
            <pc:docMk/>
            <pc:sldMk cId="533914193" sldId="279"/>
            <ac:grpSpMk id="22" creationId="{03206C4A-2186-4F28-9AFF-7384083D47BC}"/>
          </ac:grpSpMkLst>
        </pc:grpChg>
        <pc:grpChg chg="add mod">
          <ac:chgData name="지영 김" userId="6a163bdcc1d28b62" providerId="LiveId" clId="{CB81489B-F228-412F-B2E4-22127EEDF63E}" dt="2019-12-06T07:29:50.342" v="9695" actId="1076"/>
          <ac:grpSpMkLst>
            <pc:docMk/>
            <pc:sldMk cId="533914193" sldId="279"/>
            <ac:grpSpMk id="51" creationId="{D93EB692-7F1B-47B5-9B99-520E8CF35EE1}"/>
          </ac:grpSpMkLst>
        </pc:grpChg>
        <pc:grpChg chg="add mod">
          <ac:chgData name="지영 김" userId="6a163bdcc1d28b62" providerId="LiveId" clId="{CB81489B-F228-412F-B2E4-22127EEDF63E}" dt="2019-12-06T07:29:50.342" v="9695" actId="1076"/>
          <ac:grpSpMkLst>
            <pc:docMk/>
            <pc:sldMk cId="533914193" sldId="279"/>
            <ac:grpSpMk id="52" creationId="{38B25E45-0EA6-4850-8851-217239F7E0D9}"/>
          </ac:grpSpMkLst>
        </pc:grpChg>
        <pc:grpChg chg="add mod">
          <ac:chgData name="지영 김" userId="6a163bdcc1d28b62" providerId="LiveId" clId="{CB81489B-F228-412F-B2E4-22127EEDF63E}" dt="2019-12-06T07:29:50.342" v="9695" actId="1076"/>
          <ac:grpSpMkLst>
            <pc:docMk/>
            <pc:sldMk cId="533914193" sldId="279"/>
            <ac:grpSpMk id="53" creationId="{92165F4B-0A10-4BBF-9D59-1D5974512A4A}"/>
          </ac:grpSpMkLst>
        </pc:grpChg>
        <pc:picChg chg="add mod">
          <ac:chgData name="지영 김" userId="6a163bdcc1d28b62" providerId="LiveId" clId="{CB81489B-F228-412F-B2E4-22127EEDF63E}" dt="2019-12-12T07:38:21.784" v="11282" actId="1076"/>
          <ac:picMkLst>
            <pc:docMk/>
            <pc:sldMk cId="533914193" sldId="279"/>
            <ac:picMk id="3" creationId="{0A20042C-F229-4C06-8B52-C361531A6099}"/>
          </ac:picMkLst>
        </pc:picChg>
        <pc:picChg chg="add mod modCrop">
          <ac:chgData name="지영 김" userId="6a163bdcc1d28b62" providerId="LiveId" clId="{CB81489B-F228-412F-B2E4-22127EEDF63E}" dt="2019-12-12T07:38:05.219" v="11277" actId="1076"/>
          <ac:picMkLst>
            <pc:docMk/>
            <pc:sldMk cId="533914193" sldId="279"/>
            <ac:picMk id="4" creationId="{74AD2B8A-3C53-486C-8DB6-5D9BD21300E8}"/>
          </ac:picMkLst>
        </pc:picChg>
        <pc:picChg chg="add mod modCrop">
          <ac:chgData name="지영 김" userId="6a163bdcc1d28b62" providerId="LiveId" clId="{CB81489B-F228-412F-B2E4-22127EEDF63E}" dt="2019-12-12T07:37:56.703" v="11273" actId="1076"/>
          <ac:picMkLst>
            <pc:docMk/>
            <pc:sldMk cId="533914193" sldId="279"/>
            <ac:picMk id="5" creationId="{CAE7F1CB-84A0-438B-977C-EE40454BD3ED}"/>
          </ac:picMkLst>
        </pc:picChg>
        <pc:picChg chg="add mod">
          <ac:chgData name="지영 김" userId="6a163bdcc1d28b62" providerId="LiveId" clId="{CB81489B-F228-412F-B2E4-22127EEDF63E}" dt="2019-12-06T07:28:58.245" v="9677" actId="164"/>
          <ac:picMkLst>
            <pc:docMk/>
            <pc:sldMk cId="533914193" sldId="279"/>
            <ac:picMk id="6" creationId="{17A63672-A27B-41D3-AC95-F1ED11E22FAA}"/>
          </ac:picMkLst>
        </pc:picChg>
        <pc:picChg chg="mod">
          <ac:chgData name="지영 김" userId="6a163bdcc1d28b62" providerId="LiveId" clId="{CB81489B-F228-412F-B2E4-22127EEDF63E}" dt="2019-12-06T07:29:55.242" v="9697" actId="1076"/>
          <ac:picMkLst>
            <pc:docMk/>
            <pc:sldMk cId="533914193" sldId="279"/>
            <ac:picMk id="18" creationId="{3A291B5A-B284-4039-989F-8BA731C4BA12}"/>
          </ac:picMkLst>
        </pc:picChg>
        <pc:picChg chg="mod">
          <ac:chgData name="지영 김" userId="6a163bdcc1d28b62" providerId="LiveId" clId="{CB81489B-F228-412F-B2E4-22127EEDF63E}" dt="2019-12-12T07:37:14.044" v="11245" actId="1076"/>
          <ac:picMkLst>
            <pc:docMk/>
            <pc:sldMk cId="533914193" sldId="279"/>
            <ac:picMk id="23" creationId="{1B102C94-8C6A-4205-BF8F-7CABC40AF8EE}"/>
          </ac:picMkLst>
        </pc:picChg>
        <pc:picChg chg="del">
          <ac:chgData name="지영 김" userId="6a163bdcc1d28b62" providerId="LiveId" clId="{CB81489B-F228-412F-B2E4-22127EEDF63E}" dt="2019-12-12T07:37:04.670" v="11239" actId="478"/>
          <ac:picMkLst>
            <pc:docMk/>
            <pc:sldMk cId="533914193" sldId="279"/>
            <ac:picMk id="24" creationId="{E3DE2B55-DAFA-4AE0-B0DB-0FB96309BDDF}"/>
          </ac:picMkLst>
        </pc:picChg>
        <pc:picChg chg="add del mod">
          <ac:chgData name="지영 김" userId="6a163bdcc1d28b62" providerId="LiveId" clId="{CB81489B-F228-412F-B2E4-22127EEDF63E}" dt="2019-12-12T07:36:58.214" v="11235" actId="478"/>
          <ac:picMkLst>
            <pc:docMk/>
            <pc:sldMk cId="533914193" sldId="279"/>
            <ac:picMk id="26" creationId="{F5A52548-B39F-4AAA-8399-45D324174284}"/>
          </ac:picMkLst>
        </pc:picChg>
        <pc:picChg chg="add del mod">
          <ac:chgData name="지영 김" userId="6a163bdcc1d28b62" providerId="LiveId" clId="{CB81489B-F228-412F-B2E4-22127EEDF63E}" dt="2019-12-12T07:39:21.865" v="11295" actId="478"/>
          <ac:picMkLst>
            <pc:docMk/>
            <pc:sldMk cId="533914193" sldId="279"/>
            <ac:picMk id="30" creationId="{3FB34ECC-E5E3-4340-B662-D1EE9D778656}"/>
          </ac:picMkLst>
        </pc:picChg>
        <pc:picChg chg="add mod">
          <ac:chgData name="지영 김" userId="6a163bdcc1d28b62" providerId="LiveId" clId="{CB81489B-F228-412F-B2E4-22127EEDF63E}" dt="2019-12-06T07:22:19.416" v="9550" actId="1076"/>
          <ac:picMkLst>
            <pc:docMk/>
            <pc:sldMk cId="533914193" sldId="279"/>
            <ac:picMk id="31" creationId="{27F206F2-1F9A-4FF7-AE61-86C76F4CBABB}"/>
          </ac:picMkLst>
        </pc:picChg>
        <pc:picChg chg="add del mod">
          <ac:chgData name="지영 김" userId="6a163bdcc1d28b62" providerId="LiveId" clId="{CB81489B-F228-412F-B2E4-22127EEDF63E}" dt="2019-12-12T07:39:57.647" v="11298" actId="478"/>
          <ac:picMkLst>
            <pc:docMk/>
            <pc:sldMk cId="533914193" sldId="279"/>
            <ac:picMk id="32" creationId="{AB57FE79-4269-4064-A2B9-4D075055D473}"/>
          </ac:picMkLst>
        </pc:picChg>
        <pc:picChg chg="add del mod">
          <ac:chgData name="지영 김" userId="6a163bdcc1d28b62" providerId="LiveId" clId="{CB81489B-F228-412F-B2E4-22127EEDF63E}" dt="2019-12-12T07:39:21.865" v="11295" actId="478"/>
          <ac:picMkLst>
            <pc:docMk/>
            <pc:sldMk cId="533914193" sldId="279"/>
            <ac:picMk id="35" creationId="{F6F715C6-952E-46EF-9636-4054264B4B18}"/>
          </ac:picMkLst>
        </pc:picChg>
        <pc:picChg chg="add mod">
          <ac:chgData name="지영 김" userId="6a163bdcc1d28b62" providerId="LiveId" clId="{CB81489B-F228-412F-B2E4-22127EEDF63E}" dt="2019-12-06T07:28:59.861" v="9678" actId="164"/>
          <ac:picMkLst>
            <pc:docMk/>
            <pc:sldMk cId="533914193" sldId="279"/>
            <ac:picMk id="36" creationId="{2572D61C-F28F-4AB7-BF6F-2242D1CA3E4C}"/>
          </ac:picMkLst>
        </pc:picChg>
        <pc:picChg chg="add del mod">
          <ac:chgData name="지영 김" userId="6a163bdcc1d28b62" providerId="LiveId" clId="{CB81489B-F228-412F-B2E4-22127EEDF63E}" dt="2019-12-06T07:26:44.417" v="9648" actId="478"/>
          <ac:picMkLst>
            <pc:docMk/>
            <pc:sldMk cId="533914193" sldId="279"/>
            <ac:picMk id="42" creationId="{F48AC948-8ACE-40A3-8719-19E803AD4256}"/>
          </ac:picMkLst>
        </pc:picChg>
        <pc:picChg chg="add mod">
          <ac:chgData name="지영 김" userId="6a163bdcc1d28b62" providerId="LiveId" clId="{CB81489B-F228-412F-B2E4-22127EEDF63E}" dt="2019-12-06T07:26:51.988" v="9651"/>
          <ac:picMkLst>
            <pc:docMk/>
            <pc:sldMk cId="533914193" sldId="279"/>
            <ac:picMk id="43" creationId="{AE866476-4EEF-4F9C-8414-D22807E92E84}"/>
          </ac:picMkLst>
        </pc:picChg>
        <pc:picChg chg="add mod">
          <ac:chgData name="지영 김" userId="6a163bdcc1d28b62" providerId="LiveId" clId="{CB81489B-F228-412F-B2E4-22127EEDF63E}" dt="2019-12-12T07:40:03.571" v="11302" actId="1076"/>
          <ac:picMkLst>
            <pc:docMk/>
            <pc:sldMk cId="533914193" sldId="279"/>
            <ac:picMk id="43" creationId="{D31363C0-BA97-4120-ADDE-01AD75A358AD}"/>
          </ac:picMkLst>
        </pc:picChg>
        <pc:picChg chg="add del mod">
          <ac:chgData name="지영 김" userId="6a163bdcc1d28b62" providerId="LiveId" clId="{CB81489B-F228-412F-B2E4-22127EEDF63E}" dt="2019-12-06T07:27:10.196" v="9653" actId="931"/>
          <ac:picMkLst>
            <pc:docMk/>
            <pc:sldMk cId="533914193" sldId="279"/>
            <ac:picMk id="44" creationId="{988F31CB-2DF4-4689-8471-1A58545144F7}"/>
          </ac:picMkLst>
        </pc:picChg>
        <pc:picChg chg="add del mod">
          <ac:chgData name="지영 김" userId="6a163bdcc1d28b62" providerId="LiveId" clId="{CB81489B-F228-412F-B2E4-22127EEDF63E}" dt="2019-12-06T07:28:04.493" v="9663" actId="478"/>
          <ac:picMkLst>
            <pc:docMk/>
            <pc:sldMk cId="533914193" sldId="279"/>
            <ac:picMk id="46" creationId="{53D086B6-909A-482E-8FB6-E0670E42DC66}"/>
          </ac:picMkLst>
        </pc:picChg>
        <pc:picChg chg="add del mod">
          <ac:chgData name="지영 김" userId="6a163bdcc1d28b62" providerId="LiveId" clId="{CB81489B-F228-412F-B2E4-22127EEDF63E}" dt="2019-12-06T07:28:34.016" v="9667" actId="478"/>
          <ac:picMkLst>
            <pc:docMk/>
            <pc:sldMk cId="533914193" sldId="279"/>
            <ac:picMk id="48" creationId="{CC99C4C6-A66F-422E-83F6-FDB7977B7119}"/>
          </ac:picMkLst>
        </pc:picChg>
        <pc:picChg chg="add mod">
          <ac:chgData name="지영 김" userId="6a163bdcc1d28b62" providerId="LiveId" clId="{CB81489B-F228-412F-B2E4-22127EEDF63E}" dt="2019-12-06T07:29:00.925" v="9679" actId="164"/>
          <ac:picMkLst>
            <pc:docMk/>
            <pc:sldMk cId="533914193" sldId="279"/>
            <ac:picMk id="50" creationId="{4A70E431-246E-41A7-B535-87896451AB9A}"/>
          </ac:picMkLst>
        </pc:picChg>
        <pc:cxnChg chg="add del mod">
          <ac:chgData name="지영 김" userId="6a163bdcc1d28b62" providerId="LiveId" clId="{CB81489B-F228-412F-B2E4-22127EEDF63E}" dt="2019-11-20T03:04:30.133" v="3648" actId="478"/>
          <ac:cxnSpMkLst>
            <pc:docMk/>
            <pc:sldMk cId="533914193" sldId="279"/>
            <ac:cxnSpMk id="6" creationId="{F4F0EDC2-0A2C-4D56-AAEE-A098EF0FE4B2}"/>
          </ac:cxnSpMkLst>
        </pc:cxnChg>
        <pc:cxnChg chg="add mod ord">
          <ac:chgData name="지영 김" userId="6a163bdcc1d28b62" providerId="LiveId" clId="{CB81489B-F228-412F-B2E4-22127EEDF63E}" dt="2019-12-06T07:29:57.112" v="9698" actId="1076"/>
          <ac:cxnSpMkLst>
            <pc:docMk/>
            <pc:sldMk cId="533914193" sldId="279"/>
            <ac:cxnSpMk id="19" creationId="{CCB3AC37-6BB4-496E-8FF3-1CEA4AA950AD}"/>
          </ac:cxnSpMkLst>
        </pc:cxnChg>
        <pc:cxnChg chg="add del mod">
          <ac:chgData name="지영 김" userId="6a163bdcc1d28b62" providerId="LiveId" clId="{CB81489B-F228-412F-B2E4-22127EEDF63E}" dt="2019-11-20T03:02:47.037" v="3548" actId="478"/>
          <ac:cxnSpMkLst>
            <pc:docMk/>
            <pc:sldMk cId="533914193" sldId="279"/>
            <ac:cxnSpMk id="33" creationId="{E4043D21-B59E-45F6-BDD2-8B5E1E529F47}"/>
          </ac:cxnSpMkLst>
        </pc:cxnChg>
      </pc:sldChg>
      <pc:sldChg chg="addSp delSp modSp ord">
        <pc:chgData name="지영 김" userId="6a163bdcc1d28b62" providerId="LiveId" clId="{CB81489B-F228-412F-B2E4-22127EEDF63E}" dt="2019-12-12T08:30:36.851" v="13874"/>
        <pc:sldMkLst>
          <pc:docMk/>
          <pc:sldMk cId="3363809724" sldId="280"/>
        </pc:sldMkLst>
        <pc:spChg chg="del">
          <ac:chgData name="지영 김" userId="6a163bdcc1d28b62" providerId="LiveId" clId="{CB81489B-F228-412F-B2E4-22127EEDF63E}" dt="2019-12-12T07:54:08.755" v="12056" actId="478"/>
          <ac:spMkLst>
            <pc:docMk/>
            <pc:sldMk cId="3363809724" sldId="280"/>
            <ac:spMk id="2" creationId="{E62FF1D3-3309-4830-9A01-4D8BA201A728}"/>
          </ac:spMkLst>
        </pc:spChg>
        <pc:spChg chg="add del mod">
          <ac:chgData name="지영 김" userId="6a163bdcc1d28b62" providerId="LiveId" clId="{CB81489B-F228-412F-B2E4-22127EEDF63E}" dt="2019-12-05T07:07:00.124" v="7234" actId="478"/>
          <ac:spMkLst>
            <pc:docMk/>
            <pc:sldMk cId="3363809724" sldId="280"/>
            <ac:spMk id="3" creationId="{98F1EE74-AB8C-4F55-9418-524090E32C9C}"/>
          </ac:spMkLst>
        </pc:spChg>
        <pc:spChg chg="add del">
          <ac:chgData name="지영 김" userId="6a163bdcc1d28b62" providerId="LiveId" clId="{CB81489B-F228-412F-B2E4-22127EEDF63E}" dt="2019-12-12T07:54:09.676" v="12058"/>
          <ac:spMkLst>
            <pc:docMk/>
            <pc:sldMk cId="3363809724" sldId="280"/>
            <ac:spMk id="3" creationId="{A2D41D3D-3B84-44F2-AE42-F0B392517321}"/>
          </ac:spMkLst>
        </pc:spChg>
        <pc:spChg chg="del">
          <ac:chgData name="지영 김" userId="6a163bdcc1d28b62" providerId="LiveId" clId="{CB81489B-F228-412F-B2E4-22127EEDF63E}" dt="2019-12-12T08:30:36.671" v="13873" actId="478"/>
          <ac:spMkLst>
            <pc:docMk/>
            <pc:sldMk cId="3363809724" sldId="280"/>
            <ac:spMk id="8" creationId="{F75F18C2-77DC-47D2-92E9-C5C2AE941703}"/>
          </ac:spMkLst>
        </pc:spChg>
        <pc:spChg chg="mod">
          <ac:chgData name="지영 김" userId="6a163bdcc1d28b62" providerId="LiveId" clId="{CB81489B-F228-412F-B2E4-22127EEDF63E}" dt="2019-11-20T02:35:17.163" v="1980" actId="20577"/>
          <ac:spMkLst>
            <pc:docMk/>
            <pc:sldMk cId="3363809724" sldId="280"/>
            <ac:spMk id="9" creationId="{1FD7EED3-7952-42BE-BEF6-4FECB5A4145E}"/>
          </ac:spMkLst>
        </pc:spChg>
        <pc:spChg chg="del">
          <ac:chgData name="지영 김" userId="6a163bdcc1d28b62" providerId="LiveId" clId="{CB81489B-F228-412F-B2E4-22127EEDF63E}" dt="2019-11-20T02:34:03.392" v="1921" actId="478"/>
          <ac:spMkLst>
            <pc:docMk/>
            <pc:sldMk cId="3363809724" sldId="280"/>
            <ac:spMk id="17" creationId="{315CC60E-CA6D-4128-968E-FA5A25BDB2A9}"/>
          </ac:spMkLst>
        </pc:spChg>
        <pc:spChg chg="mod">
          <ac:chgData name="지영 김" userId="6a163bdcc1d28b62" providerId="LiveId" clId="{CB81489B-F228-412F-B2E4-22127EEDF63E}" dt="2019-12-05T07:28:54.282" v="7470" actId="14100"/>
          <ac:spMkLst>
            <pc:docMk/>
            <pc:sldMk cId="3363809724" sldId="280"/>
            <ac:spMk id="21" creationId="{D925C225-6B30-469E-A974-B435BF71DA4E}"/>
          </ac:spMkLst>
        </pc:spChg>
        <pc:spChg chg="mod">
          <ac:chgData name="지영 김" userId="6a163bdcc1d28b62" providerId="LiveId" clId="{CB81489B-F228-412F-B2E4-22127EEDF63E}" dt="2019-12-05T07:29:02.992" v="7490" actId="20577"/>
          <ac:spMkLst>
            <pc:docMk/>
            <pc:sldMk cId="3363809724" sldId="280"/>
            <ac:spMk id="22" creationId="{689736EB-328C-453E-B06A-9A1DDC8155A3}"/>
          </ac:spMkLst>
        </pc:spChg>
        <pc:spChg chg="mod">
          <ac:chgData name="지영 김" userId="6a163bdcc1d28b62" providerId="LiveId" clId="{CB81489B-F228-412F-B2E4-22127EEDF63E}" dt="2019-12-05T07:28:46.759" v="7467" actId="1076"/>
          <ac:spMkLst>
            <pc:docMk/>
            <pc:sldMk cId="3363809724" sldId="280"/>
            <ac:spMk id="23" creationId="{35FF669E-E7FA-4458-B9F1-7EDE274087C3}"/>
          </ac:spMkLst>
        </pc:spChg>
        <pc:spChg chg="mod">
          <ac:chgData name="지영 김" userId="6a163bdcc1d28b62" providerId="LiveId" clId="{CB81489B-F228-412F-B2E4-22127EEDF63E}" dt="2019-12-05T07:33:19.694" v="7493" actId="1076"/>
          <ac:spMkLst>
            <pc:docMk/>
            <pc:sldMk cId="3363809724" sldId="280"/>
            <ac:spMk id="25" creationId="{07432058-4C50-4E5F-AF59-EB462097A1EB}"/>
          </ac:spMkLst>
        </pc:spChg>
        <pc:spChg chg="mod">
          <ac:chgData name="지영 김" userId="6a163bdcc1d28b62" providerId="LiveId" clId="{CB81489B-F228-412F-B2E4-22127EEDF63E}" dt="2019-12-05T07:29:14.394" v="7492" actId="1076"/>
          <ac:spMkLst>
            <pc:docMk/>
            <pc:sldMk cId="3363809724" sldId="280"/>
            <ac:spMk id="27" creationId="{4943CFA2-AB3F-4AD8-B168-8F6D7C9D107F}"/>
          </ac:spMkLst>
        </pc:spChg>
        <pc:spChg chg="add">
          <ac:chgData name="지영 김" userId="6a163bdcc1d28b62" providerId="LiveId" clId="{CB81489B-F228-412F-B2E4-22127EEDF63E}" dt="2019-11-20T02:34:56.316" v="1964"/>
          <ac:spMkLst>
            <pc:docMk/>
            <pc:sldMk cId="3363809724" sldId="280"/>
            <ac:spMk id="31" creationId="{9A00BECE-DD3A-4BA2-8871-64A3E617368A}"/>
          </ac:spMkLst>
        </pc:spChg>
        <pc:spChg chg="add">
          <ac:chgData name="지영 김" userId="6a163bdcc1d28b62" providerId="LiveId" clId="{CB81489B-F228-412F-B2E4-22127EEDF63E}" dt="2019-11-20T02:34:56.316" v="1964"/>
          <ac:spMkLst>
            <pc:docMk/>
            <pc:sldMk cId="3363809724" sldId="280"/>
            <ac:spMk id="32" creationId="{AD3A1998-00E5-411E-8E7F-3B4986C88A41}"/>
          </ac:spMkLst>
        </pc:spChg>
        <pc:spChg chg="add mod">
          <ac:chgData name="지영 김" userId="6a163bdcc1d28b62" providerId="LiveId" clId="{CB81489B-F228-412F-B2E4-22127EEDF63E}" dt="2019-12-12T07:54:29.270" v="12140" actId="20577"/>
          <ac:spMkLst>
            <pc:docMk/>
            <pc:sldMk cId="3363809724" sldId="280"/>
            <ac:spMk id="44" creationId="{7AF8BA72-DBA8-42B7-A125-2CAAB4EE899B}"/>
          </ac:spMkLst>
        </pc:spChg>
        <pc:spChg chg="add">
          <ac:chgData name="지영 김" userId="6a163bdcc1d28b62" providerId="LiveId" clId="{CB81489B-F228-412F-B2E4-22127EEDF63E}" dt="2019-12-12T07:54:15.592" v="12059"/>
          <ac:spMkLst>
            <pc:docMk/>
            <pc:sldMk cId="3363809724" sldId="280"/>
            <ac:spMk id="45" creationId="{7696F890-7F7A-417A-8F4B-13931C289634}"/>
          </ac:spMkLst>
        </pc:spChg>
        <pc:spChg chg="add mod">
          <ac:chgData name="지영 김" userId="6a163bdcc1d28b62" providerId="LiveId" clId="{CB81489B-F228-412F-B2E4-22127EEDF63E}" dt="2019-12-12T08:08:25.675" v="12887" actId="255"/>
          <ac:spMkLst>
            <pc:docMk/>
            <pc:sldMk cId="3363809724" sldId="280"/>
            <ac:spMk id="46" creationId="{1385461D-4801-41E0-8805-F71849F082BA}"/>
          </ac:spMkLst>
        </pc:spChg>
        <pc:spChg chg="add mod">
          <ac:chgData name="지영 김" userId="6a163bdcc1d28b62" providerId="LiveId" clId="{CB81489B-F228-412F-B2E4-22127EEDF63E}" dt="2019-12-12T08:08:25.675" v="12887" actId="255"/>
          <ac:spMkLst>
            <pc:docMk/>
            <pc:sldMk cId="3363809724" sldId="280"/>
            <ac:spMk id="47" creationId="{C0BF5354-D3F2-4CEE-B337-6791B089FCEF}"/>
          </ac:spMkLst>
        </pc:spChg>
        <pc:spChg chg="add mod">
          <ac:chgData name="지영 김" userId="6a163bdcc1d28b62" providerId="LiveId" clId="{CB81489B-F228-412F-B2E4-22127EEDF63E}" dt="2019-12-12T08:08:21.119" v="12886" actId="404"/>
          <ac:spMkLst>
            <pc:docMk/>
            <pc:sldMk cId="3363809724" sldId="280"/>
            <ac:spMk id="48" creationId="{9F25CC31-D46A-44D1-9F3B-B80A02D8ADA3}"/>
          </ac:spMkLst>
        </pc:spChg>
        <pc:spChg chg="add">
          <ac:chgData name="지영 김" userId="6a163bdcc1d28b62" providerId="LiveId" clId="{CB81489B-F228-412F-B2E4-22127EEDF63E}" dt="2019-12-12T08:30:36.851" v="13874"/>
          <ac:spMkLst>
            <pc:docMk/>
            <pc:sldMk cId="3363809724" sldId="280"/>
            <ac:spMk id="49" creationId="{A3A46DA1-4C7C-411C-8908-F9174178B87E}"/>
          </ac:spMkLst>
        </pc:spChg>
        <pc:grpChg chg="add mod">
          <ac:chgData name="지영 김" userId="6a163bdcc1d28b62" providerId="LiveId" clId="{CB81489B-F228-412F-B2E4-22127EEDF63E}" dt="2019-11-20T02:35:08.344" v="1967" actId="1076"/>
          <ac:grpSpMkLst>
            <pc:docMk/>
            <pc:sldMk cId="3363809724" sldId="280"/>
            <ac:grpSpMk id="19" creationId="{D22FEA34-30B5-4870-981A-8A1E404FAA01}"/>
          </ac:grpSpMkLst>
        </pc:grpChg>
        <pc:graphicFrameChg chg="add mod modGraphic">
          <ac:chgData name="지영 김" userId="6a163bdcc1d28b62" providerId="LiveId" clId="{CB81489B-F228-412F-B2E4-22127EEDF63E}" dt="2019-12-06T07:56:13.333" v="10796" actId="14734"/>
          <ac:graphicFrameMkLst>
            <pc:docMk/>
            <pc:sldMk cId="3363809724" sldId="280"/>
            <ac:graphicFrameMk id="29" creationId="{B56674CA-3195-468E-B52F-566D8705FB85}"/>
          </ac:graphicFrameMkLst>
        </pc:graphicFrameChg>
        <pc:picChg chg="add mod ord">
          <ac:chgData name="지영 김" userId="6a163bdcc1d28b62" providerId="LiveId" clId="{CB81489B-F228-412F-B2E4-22127EEDF63E}" dt="2019-12-05T07:28:44.529" v="7466" actId="1076"/>
          <ac:picMkLst>
            <pc:docMk/>
            <pc:sldMk cId="3363809724" sldId="280"/>
            <ac:picMk id="6" creationId="{978CD65E-5F0E-41AF-87D2-E7862AAD8195}"/>
          </ac:picMkLst>
        </pc:picChg>
        <pc:picChg chg="del">
          <ac:chgData name="지영 김" userId="6a163bdcc1d28b62" providerId="LiveId" clId="{CB81489B-F228-412F-B2E4-22127EEDF63E}" dt="2019-11-20T02:34:03.392" v="1921" actId="478"/>
          <ac:picMkLst>
            <pc:docMk/>
            <pc:sldMk cId="3363809724" sldId="280"/>
            <ac:picMk id="18" creationId="{3A291B5A-B284-4039-989F-8BA731C4BA12}"/>
          </ac:picMkLst>
        </pc:picChg>
        <pc:picChg chg="del">
          <ac:chgData name="지영 김" userId="6a163bdcc1d28b62" providerId="LiveId" clId="{CB81489B-F228-412F-B2E4-22127EEDF63E}" dt="2019-12-05T07:28:34.908" v="7460" actId="478"/>
          <ac:picMkLst>
            <pc:docMk/>
            <pc:sldMk cId="3363809724" sldId="280"/>
            <ac:picMk id="20" creationId="{EFC7D899-5BE3-4005-A2ED-68965CAD5D02}"/>
          </ac:picMkLst>
        </pc:picChg>
        <pc:picChg chg="add">
          <ac:chgData name="지영 김" userId="6a163bdcc1d28b62" providerId="LiveId" clId="{CB81489B-F228-412F-B2E4-22127EEDF63E}" dt="2019-11-20T02:34:56.316" v="1964"/>
          <ac:picMkLst>
            <pc:docMk/>
            <pc:sldMk cId="3363809724" sldId="280"/>
            <ac:picMk id="30" creationId="{81FAEDC0-1F38-4625-A295-45EA9AFE724C}"/>
          </ac:picMkLst>
        </pc:picChg>
        <pc:picChg chg="add">
          <ac:chgData name="지영 김" userId="6a163bdcc1d28b62" providerId="LiveId" clId="{CB81489B-F228-412F-B2E4-22127EEDF63E}" dt="2019-11-20T02:34:56.316" v="1964"/>
          <ac:picMkLst>
            <pc:docMk/>
            <pc:sldMk cId="3363809724" sldId="280"/>
            <ac:picMk id="33" creationId="{39730A4F-B5A0-4264-B989-7CDB6A1B7832}"/>
          </ac:picMkLst>
        </pc:picChg>
        <pc:cxnChg chg="add mod">
          <ac:chgData name="지영 김" userId="6a163bdcc1d28b62" providerId="LiveId" clId="{CB81489B-F228-412F-B2E4-22127EEDF63E}" dt="2019-11-20T02:35:02.914" v="1966" actId="1076"/>
          <ac:cxnSpMkLst>
            <pc:docMk/>
            <pc:sldMk cId="3363809724" sldId="280"/>
            <ac:cxnSpMk id="4" creationId="{8E183FD3-D337-41C6-8577-AA54F05DABF9}"/>
          </ac:cxnSpMkLst>
        </pc:cxnChg>
        <pc:cxnChg chg="mod">
          <ac:chgData name="지영 김" userId="6a163bdcc1d28b62" providerId="LiveId" clId="{CB81489B-F228-412F-B2E4-22127EEDF63E}" dt="2019-12-05T07:29:14.394" v="7492" actId="1076"/>
          <ac:cxnSpMkLst>
            <pc:docMk/>
            <pc:sldMk cId="3363809724" sldId="280"/>
            <ac:cxnSpMk id="26" creationId="{70FD4B61-1829-47E9-A9B3-E8E43CE732FB}"/>
          </ac:cxnSpMkLst>
        </pc:cxnChg>
      </pc:sldChg>
      <pc:sldChg chg="addSp delSp modSp del ord">
        <pc:chgData name="지영 김" userId="6a163bdcc1d28b62" providerId="LiveId" clId="{CB81489B-F228-412F-B2E4-22127EEDF63E}" dt="2019-12-27T05:55:25.722" v="15130" actId="166"/>
        <pc:sldMkLst>
          <pc:docMk/>
          <pc:sldMk cId="3464899567" sldId="281"/>
        </pc:sldMkLst>
        <pc:spChg chg="mod">
          <ac:chgData name="지영 김" userId="6a163bdcc1d28b62" providerId="LiveId" clId="{CB81489B-F228-412F-B2E4-22127EEDF63E}" dt="2019-11-20T02:09:42.433" v="1421" actId="20577"/>
          <ac:spMkLst>
            <pc:docMk/>
            <pc:sldMk cId="3464899567" sldId="281"/>
            <ac:spMk id="9" creationId="{1FD7EED3-7952-42BE-BEF6-4FECB5A4145E}"/>
          </ac:spMkLst>
        </pc:spChg>
        <pc:spChg chg="del">
          <ac:chgData name="지영 김" userId="6a163bdcc1d28b62" providerId="LiveId" clId="{CB81489B-F228-412F-B2E4-22127EEDF63E}" dt="2019-11-20T02:09:45.759" v="1422" actId="478"/>
          <ac:spMkLst>
            <pc:docMk/>
            <pc:sldMk cId="3464899567" sldId="281"/>
            <ac:spMk id="17" creationId="{315CC60E-CA6D-4128-968E-FA5A25BDB2A9}"/>
          </ac:spMkLst>
        </pc:spChg>
        <pc:grpChg chg="ord">
          <ac:chgData name="지영 김" userId="6a163bdcc1d28b62" providerId="LiveId" clId="{CB81489B-F228-412F-B2E4-22127EEDF63E}" dt="2019-12-27T05:55:25.722" v="15130" actId="166"/>
          <ac:grpSpMkLst>
            <pc:docMk/>
            <pc:sldMk cId="3464899567" sldId="281"/>
            <ac:grpSpMk id="16" creationId="{A5F7A5F5-D72E-4EF5-BFA3-C04C60CF5919}"/>
          </ac:grpSpMkLst>
        </pc:grpChg>
        <pc:picChg chg="add mod modCrop">
          <ac:chgData name="지영 김" userId="6a163bdcc1d28b62" providerId="LiveId" clId="{CB81489B-F228-412F-B2E4-22127EEDF63E}" dt="2019-11-20T03:07:00.806" v="3769" actId="732"/>
          <ac:picMkLst>
            <pc:docMk/>
            <pc:sldMk cId="3464899567" sldId="281"/>
            <ac:picMk id="4" creationId="{C2809DC6-2FB0-4801-B685-A4C312EA2900}"/>
          </ac:picMkLst>
        </pc:picChg>
        <pc:picChg chg="del">
          <ac:chgData name="지영 김" userId="6a163bdcc1d28b62" providerId="LiveId" clId="{CB81489B-F228-412F-B2E4-22127EEDF63E}" dt="2019-11-20T02:09:45.759" v="1422" actId="478"/>
          <ac:picMkLst>
            <pc:docMk/>
            <pc:sldMk cId="3464899567" sldId="281"/>
            <ac:picMk id="18" creationId="{3A291B5A-B284-4039-989F-8BA731C4BA12}"/>
          </ac:picMkLst>
        </pc:picChg>
      </pc:sldChg>
      <pc:sldChg chg="addSp delSp modSp del ord">
        <pc:chgData name="지영 김" userId="6a163bdcc1d28b62" providerId="LiveId" clId="{CB81489B-F228-412F-B2E4-22127EEDF63E}" dt="2019-12-12T07:46:33.982" v="11437" actId="47"/>
        <pc:sldMkLst>
          <pc:docMk/>
          <pc:sldMk cId="1935733754" sldId="282"/>
        </pc:sldMkLst>
        <pc:spChg chg="mod">
          <ac:chgData name="지영 김" userId="6a163bdcc1d28b62" providerId="LiveId" clId="{CB81489B-F228-412F-B2E4-22127EEDF63E}" dt="2019-11-20T02:09:34.396" v="1416"/>
          <ac:spMkLst>
            <pc:docMk/>
            <pc:sldMk cId="1935733754" sldId="282"/>
            <ac:spMk id="9" creationId="{1FD7EED3-7952-42BE-BEF6-4FECB5A4145E}"/>
          </ac:spMkLst>
        </pc:spChg>
        <pc:spChg chg="del">
          <ac:chgData name="지영 김" userId="6a163bdcc1d28b62" providerId="LiveId" clId="{CB81489B-F228-412F-B2E4-22127EEDF63E}" dt="2019-11-20T03:07:15.538" v="3770" actId="478"/>
          <ac:spMkLst>
            <pc:docMk/>
            <pc:sldMk cId="1935733754" sldId="282"/>
            <ac:spMk id="17" creationId="{315CC60E-CA6D-4128-968E-FA5A25BDB2A9}"/>
          </ac:spMkLst>
        </pc:spChg>
        <pc:picChg chg="add mod modCrop">
          <ac:chgData name="지영 김" userId="6a163bdcc1d28b62" providerId="LiveId" clId="{CB81489B-F228-412F-B2E4-22127EEDF63E}" dt="2019-11-20T03:07:24.404" v="3773" actId="732"/>
          <ac:picMkLst>
            <pc:docMk/>
            <pc:sldMk cId="1935733754" sldId="282"/>
            <ac:picMk id="3" creationId="{99887F7B-3A4A-4AFD-812A-CD05D70260A0}"/>
          </ac:picMkLst>
        </pc:picChg>
        <pc:picChg chg="del">
          <ac:chgData name="지영 김" userId="6a163bdcc1d28b62" providerId="LiveId" clId="{CB81489B-F228-412F-B2E4-22127EEDF63E}" dt="2019-11-20T03:07:15.538" v="3770" actId="478"/>
          <ac:picMkLst>
            <pc:docMk/>
            <pc:sldMk cId="1935733754" sldId="282"/>
            <ac:picMk id="18" creationId="{3A291B5A-B284-4039-989F-8BA731C4BA12}"/>
          </ac:picMkLst>
        </pc:picChg>
      </pc:sldChg>
      <pc:sldChg chg="addSp delSp modSp del ord">
        <pc:chgData name="지영 김" userId="6a163bdcc1d28b62" providerId="LiveId" clId="{CB81489B-F228-412F-B2E4-22127EEDF63E}" dt="2019-11-25T06:10:08.383" v="6046" actId="2696"/>
        <pc:sldMkLst>
          <pc:docMk/>
          <pc:sldMk cId="3961482256" sldId="283"/>
        </pc:sldMkLst>
        <pc:spChg chg="add del mod">
          <ac:chgData name="지영 김" userId="6a163bdcc1d28b62" providerId="LiveId" clId="{CB81489B-F228-412F-B2E4-22127EEDF63E}" dt="2019-11-21T07:09:27.281" v="5133" actId="478"/>
          <ac:spMkLst>
            <pc:docMk/>
            <pc:sldMk cId="3961482256" sldId="283"/>
            <ac:spMk id="17" creationId="{D99867E9-FBC0-462E-8084-B6D15C40D164}"/>
          </ac:spMkLst>
        </pc:spChg>
        <pc:spChg chg="mod">
          <ac:chgData name="지영 김" userId="6a163bdcc1d28b62" providerId="LiveId" clId="{CB81489B-F228-412F-B2E4-22127EEDF63E}" dt="2019-11-21T06:37:54.500" v="3807" actId="164"/>
          <ac:spMkLst>
            <pc:docMk/>
            <pc:sldMk cId="3961482256" sldId="283"/>
            <ac:spMk id="24" creationId="{1261ABFA-FEE9-403E-B6C6-50C9275E5AE4}"/>
          </ac:spMkLst>
        </pc:spChg>
        <pc:spChg chg="mod">
          <ac:chgData name="지영 김" userId="6a163bdcc1d28b62" providerId="LiveId" clId="{CB81489B-F228-412F-B2E4-22127EEDF63E}" dt="2019-11-21T06:37:54.500" v="3807" actId="164"/>
          <ac:spMkLst>
            <pc:docMk/>
            <pc:sldMk cId="3961482256" sldId="283"/>
            <ac:spMk id="25" creationId="{656B577E-88D2-473F-A805-A6DB209BECB9}"/>
          </ac:spMkLst>
        </pc:spChg>
        <pc:spChg chg="add del mod">
          <ac:chgData name="지영 김" userId="6a163bdcc1d28b62" providerId="LiveId" clId="{CB81489B-F228-412F-B2E4-22127EEDF63E}" dt="2019-11-21T07:03:52.131" v="4803" actId="478"/>
          <ac:spMkLst>
            <pc:docMk/>
            <pc:sldMk cId="3961482256" sldId="283"/>
            <ac:spMk id="28" creationId="{481FA435-303F-498A-B1EF-C7D24FAEBC8D}"/>
          </ac:spMkLst>
        </pc:spChg>
        <pc:spChg chg="add mod ord">
          <ac:chgData name="지영 김" userId="6a163bdcc1d28b62" providerId="LiveId" clId="{CB81489B-F228-412F-B2E4-22127EEDF63E}" dt="2019-11-21T07:10:12.672" v="5166" actId="14100"/>
          <ac:spMkLst>
            <pc:docMk/>
            <pc:sldMk cId="3961482256" sldId="283"/>
            <ac:spMk id="29" creationId="{26E95378-60D6-43B3-A17F-EF6B7336BC20}"/>
          </ac:spMkLst>
        </pc:spChg>
        <pc:spChg chg="add mod ord">
          <ac:chgData name="지영 김" userId="6a163bdcc1d28b62" providerId="LiveId" clId="{CB81489B-F228-412F-B2E4-22127EEDF63E}" dt="2019-11-21T07:09:42.041" v="5136" actId="14100"/>
          <ac:spMkLst>
            <pc:docMk/>
            <pc:sldMk cId="3961482256" sldId="283"/>
            <ac:spMk id="30" creationId="{42314AC9-D537-4251-98F5-347C61757B24}"/>
          </ac:spMkLst>
        </pc:spChg>
        <pc:spChg chg="add mod">
          <ac:chgData name="지영 김" userId="6a163bdcc1d28b62" providerId="LiveId" clId="{CB81489B-F228-412F-B2E4-22127EEDF63E}" dt="2019-11-21T06:48:29.301" v="4066"/>
          <ac:spMkLst>
            <pc:docMk/>
            <pc:sldMk cId="3961482256" sldId="283"/>
            <ac:spMk id="37" creationId="{F3B80849-1513-461D-9AC1-D89936F74293}"/>
          </ac:spMkLst>
        </pc:spChg>
        <pc:spChg chg="add mod">
          <ac:chgData name="지영 김" userId="6a163bdcc1d28b62" providerId="LiveId" clId="{CB81489B-F228-412F-B2E4-22127EEDF63E}" dt="2019-11-21T06:50:37.734" v="4142" actId="20577"/>
          <ac:spMkLst>
            <pc:docMk/>
            <pc:sldMk cId="3961482256" sldId="283"/>
            <ac:spMk id="38" creationId="{5AB8FF2D-E198-4631-91A5-B098A4C95B4E}"/>
          </ac:spMkLst>
        </pc:spChg>
        <pc:spChg chg="mod">
          <ac:chgData name="지영 김" userId="6a163bdcc1d28b62" providerId="LiveId" clId="{CB81489B-F228-412F-B2E4-22127EEDF63E}" dt="2019-11-21T07:11:07.071" v="5197" actId="20577"/>
          <ac:spMkLst>
            <pc:docMk/>
            <pc:sldMk cId="3961482256" sldId="283"/>
            <ac:spMk id="41" creationId="{52207BEB-9D34-4B13-A1BD-3F80FCEAE197}"/>
          </ac:spMkLst>
        </pc:spChg>
        <pc:spChg chg="mod">
          <ac:chgData name="지영 김" userId="6a163bdcc1d28b62" providerId="LiveId" clId="{CB81489B-F228-412F-B2E4-22127EEDF63E}" dt="2019-11-21T07:10:07.912" v="5165" actId="20577"/>
          <ac:spMkLst>
            <pc:docMk/>
            <pc:sldMk cId="3961482256" sldId="283"/>
            <ac:spMk id="42" creationId="{6193F30B-F518-428A-A165-E38378C74852}"/>
          </ac:spMkLst>
        </pc:spChg>
        <pc:spChg chg="mod">
          <ac:chgData name="지영 김" userId="6a163bdcc1d28b62" providerId="LiveId" clId="{CB81489B-F228-412F-B2E4-22127EEDF63E}" dt="2019-11-21T06:51:39.070" v="4146" actId="1076"/>
          <ac:spMkLst>
            <pc:docMk/>
            <pc:sldMk cId="3961482256" sldId="283"/>
            <ac:spMk id="43" creationId="{D3398C45-4492-4D40-9F54-7EE348517235}"/>
          </ac:spMkLst>
        </pc:spChg>
        <pc:spChg chg="mod">
          <ac:chgData name="지영 김" userId="6a163bdcc1d28b62" providerId="LiveId" clId="{CB81489B-F228-412F-B2E4-22127EEDF63E}" dt="2019-11-21T06:57:57.546" v="4796" actId="20577"/>
          <ac:spMkLst>
            <pc:docMk/>
            <pc:sldMk cId="3961482256" sldId="283"/>
            <ac:spMk id="44" creationId="{0C9CA1F2-611B-4CF6-B150-1C971058BDD1}"/>
          </ac:spMkLst>
        </pc:spChg>
        <pc:spChg chg="mod">
          <ac:chgData name="지영 김" userId="6a163bdcc1d28b62" providerId="LiveId" clId="{CB81489B-F228-412F-B2E4-22127EEDF63E}" dt="2019-11-21T06:48:37.029" v="4069" actId="1076"/>
          <ac:spMkLst>
            <pc:docMk/>
            <pc:sldMk cId="3961482256" sldId="283"/>
            <ac:spMk id="45" creationId="{6DD5ED0A-169E-4A99-BBB1-9FD0D87BE10A}"/>
          </ac:spMkLst>
        </pc:spChg>
        <pc:spChg chg="mod">
          <ac:chgData name="지영 김" userId="6a163bdcc1d28b62" providerId="LiveId" clId="{CB81489B-F228-412F-B2E4-22127EEDF63E}" dt="2019-11-21T06:37:34.610" v="3802" actId="164"/>
          <ac:spMkLst>
            <pc:docMk/>
            <pc:sldMk cId="3961482256" sldId="283"/>
            <ac:spMk id="46" creationId="{045ACF45-EA53-4AEB-9AD7-055A690E7C68}"/>
          </ac:spMkLst>
        </pc:spChg>
        <pc:spChg chg="mod">
          <ac:chgData name="지영 김" userId="6a163bdcc1d28b62" providerId="LiveId" clId="{CB81489B-F228-412F-B2E4-22127EEDF63E}" dt="2019-11-21T06:52:09.428" v="4152" actId="1076"/>
          <ac:spMkLst>
            <pc:docMk/>
            <pc:sldMk cId="3961482256" sldId="283"/>
            <ac:spMk id="47" creationId="{27BBB97D-C45D-4051-8914-A236371D17FE}"/>
          </ac:spMkLst>
        </pc:spChg>
        <pc:spChg chg="mod">
          <ac:chgData name="지영 김" userId="6a163bdcc1d28b62" providerId="LiveId" clId="{CB81489B-F228-412F-B2E4-22127EEDF63E}" dt="2019-11-21T06:37:31.931" v="3801" actId="164"/>
          <ac:spMkLst>
            <pc:docMk/>
            <pc:sldMk cId="3961482256" sldId="283"/>
            <ac:spMk id="48" creationId="{062955F0-59D5-46DA-80DA-EBA334D45953}"/>
          </ac:spMkLst>
        </pc:spChg>
        <pc:spChg chg="mod">
          <ac:chgData name="지영 김" userId="6a163bdcc1d28b62" providerId="LiveId" clId="{CB81489B-F228-412F-B2E4-22127EEDF63E}" dt="2019-11-21T06:37:31.931" v="3801" actId="164"/>
          <ac:spMkLst>
            <pc:docMk/>
            <pc:sldMk cId="3961482256" sldId="283"/>
            <ac:spMk id="49" creationId="{CA385452-F862-40BD-9028-3C772662FC50}"/>
          </ac:spMkLst>
        </pc:spChg>
        <pc:spChg chg="mod">
          <ac:chgData name="지영 김" userId="6a163bdcc1d28b62" providerId="LiveId" clId="{CB81489B-F228-412F-B2E4-22127EEDF63E}" dt="2019-11-21T06:51:53.992" v="4149" actId="404"/>
          <ac:spMkLst>
            <pc:docMk/>
            <pc:sldMk cId="3961482256" sldId="283"/>
            <ac:spMk id="50" creationId="{66ADE2CF-9FE5-4070-B2B4-D304D01BC771}"/>
          </ac:spMkLst>
        </pc:spChg>
        <pc:spChg chg="mod">
          <ac:chgData name="지영 김" userId="6a163bdcc1d28b62" providerId="LiveId" clId="{CB81489B-F228-412F-B2E4-22127EEDF63E}" dt="2019-11-21T06:52:00.894" v="4151" actId="1076"/>
          <ac:spMkLst>
            <pc:docMk/>
            <pc:sldMk cId="3961482256" sldId="283"/>
            <ac:spMk id="51" creationId="{6C7BE4E2-1504-4901-BCCC-0DF35AE29180}"/>
          </ac:spMkLst>
        </pc:spChg>
        <pc:spChg chg="mod">
          <ac:chgData name="지영 김" userId="6a163bdcc1d28b62" providerId="LiveId" clId="{CB81489B-F228-412F-B2E4-22127EEDF63E}" dt="2019-11-21T06:37:34.610" v="3802" actId="164"/>
          <ac:spMkLst>
            <pc:docMk/>
            <pc:sldMk cId="3961482256" sldId="283"/>
            <ac:spMk id="52" creationId="{8EE358C3-57A9-40B9-96CD-7F466AB0771C}"/>
          </ac:spMkLst>
        </pc:spChg>
        <pc:spChg chg="mod">
          <ac:chgData name="지영 김" userId="6a163bdcc1d28b62" providerId="LiveId" clId="{CB81489B-F228-412F-B2E4-22127EEDF63E}" dt="2019-11-21T06:49:43.143" v="4138" actId="20577"/>
          <ac:spMkLst>
            <pc:docMk/>
            <pc:sldMk cId="3961482256" sldId="283"/>
            <ac:spMk id="53" creationId="{36348466-565F-460D-BA7D-82B35ED2A2AC}"/>
          </ac:spMkLst>
        </pc:spChg>
        <pc:spChg chg="mod">
          <ac:chgData name="지영 김" userId="6a163bdcc1d28b62" providerId="LiveId" clId="{CB81489B-F228-412F-B2E4-22127EEDF63E}" dt="2019-11-21T06:57:39.985" v="4766" actId="20577"/>
          <ac:spMkLst>
            <pc:docMk/>
            <pc:sldMk cId="3961482256" sldId="283"/>
            <ac:spMk id="54" creationId="{278C576A-A62F-46D0-AC40-097662AC1B6C}"/>
          </ac:spMkLst>
        </pc:spChg>
        <pc:spChg chg="mod">
          <ac:chgData name="지영 김" userId="6a163bdcc1d28b62" providerId="LiveId" clId="{CB81489B-F228-412F-B2E4-22127EEDF63E}" dt="2019-11-21T07:04:14.681" v="4808" actId="207"/>
          <ac:spMkLst>
            <pc:docMk/>
            <pc:sldMk cId="3961482256" sldId="283"/>
            <ac:spMk id="57" creationId="{4F1A8B2D-24FB-4411-831A-AE2A8C1AB835}"/>
          </ac:spMkLst>
        </pc:spChg>
        <pc:spChg chg="mod">
          <ac:chgData name="지영 김" userId="6a163bdcc1d28b62" providerId="LiveId" clId="{CB81489B-F228-412F-B2E4-22127EEDF63E}" dt="2019-11-21T07:04:42.635" v="4897" actId="20577"/>
          <ac:spMkLst>
            <pc:docMk/>
            <pc:sldMk cId="3961482256" sldId="283"/>
            <ac:spMk id="58" creationId="{00F54871-668F-4AE7-BE9F-1FAB09B4AEDB}"/>
          </ac:spMkLst>
        </pc:spChg>
        <pc:spChg chg="mod">
          <ac:chgData name="지영 김" userId="6a163bdcc1d28b62" providerId="LiveId" clId="{CB81489B-F228-412F-B2E4-22127EEDF63E}" dt="2019-11-21T07:05:27.961" v="5070" actId="403"/>
          <ac:spMkLst>
            <pc:docMk/>
            <pc:sldMk cId="3961482256" sldId="283"/>
            <ac:spMk id="59" creationId="{AE3B1792-1DC5-4BA0-80CF-4BA16C22D155}"/>
          </ac:spMkLst>
        </pc:spChg>
        <pc:spChg chg="mod">
          <ac:chgData name="지영 김" userId="6a163bdcc1d28b62" providerId="LiveId" clId="{CB81489B-F228-412F-B2E4-22127EEDF63E}" dt="2019-11-21T07:11:01.982" v="5191" actId="20577"/>
          <ac:spMkLst>
            <pc:docMk/>
            <pc:sldMk cId="3961482256" sldId="283"/>
            <ac:spMk id="63" creationId="{17FC53B7-F3C5-40D7-99F4-9438A89C5CB0}"/>
          </ac:spMkLst>
        </pc:spChg>
        <pc:spChg chg="mod">
          <ac:chgData name="지영 김" userId="6a163bdcc1d28b62" providerId="LiveId" clId="{CB81489B-F228-412F-B2E4-22127EEDF63E}" dt="2019-11-21T07:11:19.073" v="5265" actId="20577"/>
          <ac:spMkLst>
            <pc:docMk/>
            <pc:sldMk cId="3961482256" sldId="283"/>
            <ac:spMk id="64" creationId="{9C1573A1-3D52-4357-A336-C1EA4A6589F9}"/>
          </ac:spMkLst>
        </pc:spChg>
        <pc:spChg chg="mod">
          <ac:chgData name="지영 김" userId="6a163bdcc1d28b62" providerId="LiveId" clId="{CB81489B-F228-412F-B2E4-22127EEDF63E}" dt="2019-11-21T07:11:36.756" v="5365" actId="20577"/>
          <ac:spMkLst>
            <pc:docMk/>
            <pc:sldMk cId="3961482256" sldId="283"/>
            <ac:spMk id="65" creationId="{5A2BEAC8-7D2D-4631-83DB-5011DD3697AE}"/>
          </ac:spMkLst>
        </pc:spChg>
        <pc:spChg chg="mod">
          <ac:chgData name="지영 김" userId="6a163bdcc1d28b62" providerId="LiveId" clId="{CB81489B-F228-412F-B2E4-22127EEDF63E}" dt="2019-11-25T05:48:55.403" v="5700" actId="1076"/>
          <ac:spMkLst>
            <pc:docMk/>
            <pc:sldMk cId="3961482256" sldId="283"/>
            <ac:spMk id="68" creationId="{FEDB1E86-9AB3-4779-A52B-2E651F67CD9D}"/>
          </ac:spMkLst>
        </pc:spChg>
        <pc:spChg chg="mod">
          <ac:chgData name="지영 김" userId="6a163bdcc1d28b62" providerId="LiveId" clId="{CB81489B-F228-412F-B2E4-22127EEDF63E}" dt="2019-11-25T05:20:01.716" v="5549" actId="207"/>
          <ac:spMkLst>
            <pc:docMk/>
            <pc:sldMk cId="3961482256" sldId="283"/>
            <ac:spMk id="69" creationId="{9D06A356-9EFD-4D2C-A88E-62F34A8F7F56}"/>
          </ac:spMkLst>
        </pc:spChg>
        <pc:spChg chg="mod">
          <ac:chgData name="지영 김" userId="6a163bdcc1d28b62" providerId="LiveId" clId="{CB81489B-F228-412F-B2E4-22127EEDF63E}" dt="2019-11-25T05:19:59.223" v="5548" actId="207"/>
          <ac:spMkLst>
            <pc:docMk/>
            <pc:sldMk cId="3961482256" sldId="283"/>
            <ac:spMk id="70" creationId="{BCC8AD62-AF56-45F3-94BB-16107EC4A777}"/>
          </ac:spMkLst>
        </pc:spChg>
        <pc:spChg chg="mod">
          <ac:chgData name="지영 김" userId="6a163bdcc1d28b62" providerId="LiveId" clId="{CB81489B-F228-412F-B2E4-22127EEDF63E}" dt="2019-11-25T05:48:51.957" v="5699" actId="1076"/>
          <ac:spMkLst>
            <pc:docMk/>
            <pc:sldMk cId="3961482256" sldId="283"/>
            <ac:spMk id="104" creationId="{506C6CAF-14F5-46AF-811E-5A8BF76D4C49}"/>
          </ac:spMkLst>
        </pc:spChg>
        <pc:spChg chg="mod ord">
          <ac:chgData name="지영 김" userId="6a163bdcc1d28b62" providerId="LiveId" clId="{CB81489B-F228-412F-B2E4-22127EEDF63E}" dt="2019-11-25T05:48:24.150" v="5697" actId="207"/>
          <ac:spMkLst>
            <pc:docMk/>
            <pc:sldMk cId="3961482256" sldId="283"/>
            <ac:spMk id="121" creationId="{D175BF46-104F-4F4C-9A2B-435D20249805}"/>
          </ac:spMkLst>
        </pc:spChg>
        <pc:grpChg chg="add mod">
          <ac:chgData name="지영 김" userId="6a163bdcc1d28b62" providerId="LiveId" clId="{CB81489B-F228-412F-B2E4-22127EEDF63E}" dt="2019-11-21T07:07:20.520" v="5085" actId="1076"/>
          <ac:grpSpMkLst>
            <pc:docMk/>
            <pc:sldMk cId="3961482256" sldId="283"/>
            <ac:grpSpMk id="3" creationId="{536AFC8F-4ADF-4B82-984F-807DBA3C21AC}"/>
          </ac:grpSpMkLst>
        </pc:grpChg>
        <pc:grpChg chg="add mod">
          <ac:chgData name="지영 김" userId="6a163bdcc1d28b62" providerId="LiveId" clId="{CB81489B-F228-412F-B2E4-22127EEDF63E}" dt="2019-11-21T07:10:50.944" v="5170" actId="1076"/>
          <ac:grpSpMkLst>
            <pc:docMk/>
            <pc:sldMk cId="3961482256" sldId="283"/>
            <ac:grpSpMk id="4" creationId="{0556C17E-CADF-43F0-92EE-A9A490765E4D}"/>
          </ac:grpSpMkLst>
        </pc:grpChg>
        <pc:grpChg chg="add del mod">
          <ac:chgData name="지영 김" userId="6a163bdcc1d28b62" providerId="LiveId" clId="{CB81489B-F228-412F-B2E4-22127EEDF63E}" dt="2019-11-21T06:53:22.844" v="4154" actId="478"/>
          <ac:grpSpMkLst>
            <pc:docMk/>
            <pc:sldMk cId="3961482256" sldId="283"/>
            <ac:grpSpMk id="6" creationId="{E8E2AF26-8F74-44F0-AE40-11B9B8447C73}"/>
          </ac:grpSpMkLst>
        </pc:grpChg>
        <pc:grpChg chg="add del mod">
          <ac:chgData name="지영 김" userId="6a163bdcc1d28b62" providerId="LiveId" clId="{CB81489B-F228-412F-B2E4-22127EEDF63E}" dt="2019-11-21T06:53:21.620" v="4153" actId="478"/>
          <ac:grpSpMkLst>
            <pc:docMk/>
            <pc:sldMk cId="3961482256" sldId="283"/>
            <ac:grpSpMk id="7" creationId="{EF0BCBDA-C250-4554-82D6-1D8A4969BFE7}"/>
          </ac:grpSpMkLst>
        </pc:grpChg>
        <pc:grpChg chg="add mod">
          <ac:chgData name="지영 김" userId="6a163bdcc1d28b62" providerId="LiveId" clId="{CB81489B-F228-412F-B2E4-22127EEDF63E}" dt="2019-11-21T07:07:20.520" v="5085" actId="1076"/>
          <ac:grpSpMkLst>
            <pc:docMk/>
            <pc:sldMk cId="3961482256" sldId="283"/>
            <ac:grpSpMk id="39" creationId="{E521EFDC-B480-4381-9360-1048AFB0E192}"/>
          </ac:grpSpMkLst>
        </pc:grpChg>
        <pc:grpChg chg="add mod">
          <ac:chgData name="지영 김" userId="6a163bdcc1d28b62" providerId="LiveId" clId="{CB81489B-F228-412F-B2E4-22127EEDF63E}" dt="2019-11-21T07:10:50.944" v="5170" actId="1076"/>
          <ac:grpSpMkLst>
            <pc:docMk/>
            <pc:sldMk cId="3961482256" sldId="283"/>
            <ac:grpSpMk id="55" creationId="{EBB295B2-15B6-4AE3-AD35-F4670DCAF451}"/>
          </ac:grpSpMkLst>
        </pc:grpChg>
        <pc:grpChg chg="add mod">
          <ac:chgData name="지영 김" userId="6a163bdcc1d28b62" providerId="LiveId" clId="{CB81489B-F228-412F-B2E4-22127EEDF63E}" dt="2019-11-21T07:10:46.493" v="5169" actId="1076"/>
          <ac:grpSpMkLst>
            <pc:docMk/>
            <pc:sldMk cId="3961482256" sldId="283"/>
            <ac:grpSpMk id="61" creationId="{129828EB-6102-404F-9E04-7E1E1FF265AC}"/>
          </ac:grpSpMkLst>
        </pc:grpChg>
        <pc:picChg chg="add mod">
          <ac:chgData name="지영 김" userId="6a163bdcc1d28b62" providerId="LiveId" clId="{CB81489B-F228-412F-B2E4-22127EEDF63E}" dt="2019-11-21T07:07:28.139" v="5087" actId="1076"/>
          <ac:picMkLst>
            <pc:docMk/>
            <pc:sldMk cId="3961482256" sldId="283"/>
            <ac:picMk id="19" creationId="{0AAE69B1-E5B6-4D94-897B-FA355BFEFEB1}"/>
          </ac:picMkLst>
        </pc:picChg>
        <pc:picChg chg="add mod ord">
          <ac:chgData name="지영 김" userId="6a163bdcc1d28b62" providerId="LiveId" clId="{CB81489B-F228-412F-B2E4-22127EEDF63E}" dt="2019-11-21T07:10:26.178" v="5167" actId="1076"/>
          <ac:picMkLst>
            <pc:docMk/>
            <pc:sldMk cId="3961482256" sldId="283"/>
            <ac:picMk id="23" creationId="{FFB81B53-6A8F-43FE-A3D6-0C4D45A089C0}"/>
          </ac:picMkLst>
        </pc:picChg>
        <pc:picChg chg="add mod ord">
          <ac:chgData name="지영 김" userId="6a163bdcc1d28b62" providerId="LiveId" clId="{CB81489B-F228-412F-B2E4-22127EEDF63E}" dt="2019-11-21T07:12:51.238" v="5379" actId="171"/>
          <ac:picMkLst>
            <pc:docMk/>
            <pc:sldMk cId="3961482256" sldId="283"/>
            <ac:picMk id="32" creationId="{E728BF24-031A-4766-9F86-5BD9D97F6124}"/>
          </ac:picMkLst>
        </pc:picChg>
        <pc:picChg chg="add mod">
          <ac:chgData name="지영 김" userId="6a163bdcc1d28b62" providerId="LiveId" clId="{CB81489B-F228-412F-B2E4-22127EEDF63E}" dt="2019-11-21T07:11:56.238" v="5369" actId="1076"/>
          <ac:picMkLst>
            <pc:docMk/>
            <pc:sldMk cId="3961482256" sldId="283"/>
            <ac:picMk id="66" creationId="{E1601F0C-0031-41D8-A717-4035DE072E61}"/>
          </ac:picMkLst>
        </pc:picChg>
        <pc:cxnChg chg="add del mod">
          <ac:chgData name="지영 김" userId="6a163bdcc1d28b62" providerId="LiveId" clId="{CB81489B-F228-412F-B2E4-22127EEDF63E}" dt="2019-11-21T06:54:41.623" v="4236" actId="478"/>
          <ac:cxnSpMkLst>
            <pc:docMk/>
            <pc:sldMk cId="3961482256" sldId="283"/>
            <ac:cxnSpMk id="21" creationId="{22A63C01-DA84-45A2-A5A9-8434C0E43B41}"/>
          </ac:cxnSpMkLst>
        </pc:cxnChg>
        <pc:cxnChg chg="add del mod">
          <ac:chgData name="지영 김" userId="6a163bdcc1d28b62" providerId="LiveId" clId="{CB81489B-F228-412F-B2E4-22127EEDF63E}" dt="2019-11-21T06:54:38.230" v="4235" actId="478"/>
          <ac:cxnSpMkLst>
            <pc:docMk/>
            <pc:sldMk cId="3961482256" sldId="283"/>
            <ac:cxnSpMk id="60" creationId="{6ABF931E-4D9D-4574-8F6D-87EC0D208049}"/>
          </ac:cxnSpMkLst>
        </pc:cxnChg>
        <pc:cxnChg chg="mod">
          <ac:chgData name="지영 김" userId="6a163bdcc1d28b62" providerId="LiveId" clId="{CB81489B-F228-412F-B2E4-22127EEDF63E}" dt="2019-11-25T05:48:43.606" v="5698"/>
          <ac:cxnSpMkLst>
            <pc:docMk/>
            <pc:sldMk cId="3961482256" sldId="283"/>
            <ac:cxnSpMk id="103" creationId="{7631ED51-178B-4034-A8FF-F167D229B758}"/>
          </ac:cxnSpMkLst>
        </pc:cxnChg>
      </pc:sldChg>
      <pc:sldChg chg="del">
        <pc:chgData name="지영 김" userId="6a163bdcc1d28b62" providerId="LiveId" clId="{CB81489B-F228-412F-B2E4-22127EEDF63E}" dt="2019-12-12T07:46:33.982" v="11437" actId="47"/>
        <pc:sldMkLst>
          <pc:docMk/>
          <pc:sldMk cId="3424290203" sldId="284"/>
        </pc:sldMkLst>
      </pc:sldChg>
      <pc:sldChg chg="addSp delSp modSp ord">
        <pc:chgData name="지영 김" userId="6a163bdcc1d28b62" providerId="LiveId" clId="{CB81489B-F228-412F-B2E4-22127EEDF63E}" dt="2019-12-12T08:29:47.804" v="13860"/>
        <pc:sldMkLst>
          <pc:docMk/>
          <pc:sldMk cId="2665446894" sldId="285"/>
        </pc:sldMkLst>
        <pc:spChg chg="mod">
          <ac:chgData name="지영 김" userId="6a163bdcc1d28b62" providerId="LiveId" clId="{CB81489B-F228-412F-B2E4-22127EEDF63E}" dt="2019-12-06T07:17:07.190" v="9453" actId="1076"/>
          <ac:spMkLst>
            <pc:docMk/>
            <pc:sldMk cId="2665446894" sldId="285"/>
            <ac:spMk id="6" creationId="{7F84751E-4344-4465-84B3-FED5B1D7940B}"/>
          </ac:spMkLst>
        </pc:spChg>
        <pc:spChg chg="del">
          <ac:chgData name="지영 김" userId="6a163bdcc1d28b62" providerId="LiveId" clId="{CB81489B-F228-412F-B2E4-22127EEDF63E}" dt="2019-12-12T08:29:47.617" v="13859" actId="478"/>
          <ac:spMkLst>
            <pc:docMk/>
            <pc:sldMk cId="2665446894" sldId="285"/>
            <ac:spMk id="8" creationId="{F75F18C2-77DC-47D2-92E9-C5C2AE941703}"/>
          </ac:spMkLst>
        </pc:spChg>
        <pc:spChg chg="mod ord">
          <ac:chgData name="지영 김" userId="6a163bdcc1d28b62" providerId="LiveId" clId="{CB81489B-F228-412F-B2E4-22127EEDF63E}" dt="2019-12-06T07:17:14.790" v="9456" actId="14100"/>
          <ac:spMkLst>
            <pc:docMk/>
            <pc:sldMk cId="2665446894" sldId="285"/>
            <ac:spMk id="29" creationId="{26E95378-60D6-43B3-A17F-EF6B7336BC20}"/>
          </ac:spMkLst>
        </pc:spChg>
        <pc:spChg chg="del mod">
          <ac:chgData name="지영 김" userId="6a163bdcc1d28b62" providerId="LiveId" clId="{CB81489B-F228-412F-B2E4-22127EEDF63E}" dt="2019-12-06T07:10:51.463" v="9216" actId="478"/>
          <ac:spMkLst>
            <pc:docMk/>
            <pc:sldMk cId="2665446894" sldId="285"/>
            <ac:spMk id="30" creationId="{42314AC9-D537-4251-98F5-347C61757B24}"/>
          </ac:spMkLst>
        </pc:spChg>
        <pc:spChg chg="add mod ord">
          <ac:chgData name="지영 김" userId="6a163bdcc1d28b62" providerId="LiveId" clId="{CB81489B-F228-412F-B2E4-22127EEDF63E}" dt="2019-12-06T07:16:13.170" v="9429" actId="164"/>
          <ac:spMkLst>
            <pc:docMk/>
            <pc:sldMk cId="2665446894" sldId="285"/>
            <ac:spMk id="33" creationId="{0C63C236-EEFE-43F3-9FB8-518224BD0F7E}"/>
          </ac:spMkLst>
        </pc:spChg>
        <pc:spChg chg="mod">
          <ac:chgData name="지영 김" userId="6a163bdcc1d28b62" providerId="LiveId" clId="{CB81489B-F228-412F-B2E4-22127EEDF63E}" dt="2019-12-06T07:11:24.786" v="9234" actId="1076"/>
          <ac:spMkLst>
            <pc:docMk/>
            <pc:sldMk cId="2665446894" sldId="285"/>
            <ac:spMk id="43" creationId="{D3398C45-4492-4D40-9F54-7EE348517235}"/>
          </ac:spMkLst>
        </pc:spChg>
        <pc:spChg chg="add">
          <ac:chgData name="지영 김" userId="6a163bdcc1d28b62" providerId="LiveId" clId="{CB81489B-F228-412F-B2E4-22127EEDF63E}" dt="2019-12-12T08:29:47.804" v="13860"/>
          <ac:spMkLst>
            <pc:docMk/>
            <pc:sldMk cId="2665446894" sldId="285"/>
            <ac:spMk id="53" creationId="{418B0015-EE1D-4978-ADF8-8AED59DE240E}"/>
          </ac:spMkLst>
        </pc:spChg>
        <pc:grpChg chg="mod">
          <ac:chgData name="지영 김" userId="6a163bdcc1d28b62" providerId="LiveId" clId="{CB81489B-F228-412F-B2E4-22127EEDF63E}" dt="2019-12-06T07:14:19.898" v="9384" actId="1076"/>
          <ac:grpSpMkLst>
            <pc:docMk/>
            <pc:sldMk cId="2665446894" sldId="285"/>
            <ac:grpSpMk id="3" creationId="{536AFC8F-4ADF-4B82-984F-807DBA3C21AC}"/>
          </ac:grpSpMkLst>
        </pc:grpChg>
        <pc:grpChg chg="mod">
          <ac:chgData name="지영 김" userId="6a163bdcc1d28b62" providerId="LiveId" clId="{CB81489B-F228-412F-B2E4-22127EEDF63E}" dt="2019-12-06T07:18:32.766" v="9483" actId="1076"/>
          <ac:grpSpMkLst>
            <pc:docMk/>
            <pc:sldMk cId="2665446894" sldId="285"/>
            <ac:grpSpMk id="4" creationId="{0556C17E-CADF-43F0-92EE-A9A490765E4D}"/>
          </ac:grpSpMkLst>
        </pc:grpChg>
        <pc:grpChg chg="del">
          <ac:chgData name="지영 김" userId="6a163bdcc1d28b62" providerId="LiveId" clId="{CB81489B-F228-412F-B2E4-22127EEDF63E}" dt="2019-12-06T07:17:34.198" v="9463" actId="478"/>
          <ac:grpSpMkLst>
            <pc:docMk/>
            <pc:sldMk cId="2665446894" sldId="285"/>
            <ac:grpSpMk id="16" creationId="{A5F7A5F5-D72E-4EF5-BFA3-C04C60CF5919}"/>
          </ac:grpSpMkLst>
        </pc:grpChg>
        <pc:grpChg chg="add mod">
          <ac:chgData name="지영 김" userId="6a163bdcc1d28b62" providerId="LiveId" clId="{CB81489B-F228-412F-B2E4-22127EEDF63E}" dt="2019-12-06T07:17:10.378" v="9454" actId="14100"/>
          <ac:grpSpMkLst>
            <pc:docMk/>
            <pc:sldMk cId="2665446894" sldId="285"/>
            <ac:grpSpMk id="34" creationId="{A0712C0B-75EC-4564-A594-517417A82F34}"/>
          </ac:grpSpMkLst>
        </pc:grpChg>
        <pc:grpChg chg="mod">
          <ac:chgData name="지영 김" userId="6a163bdcc1d28b62" providerId="LiveId" clId="{CB81489B-F228-412F-B2E4-22127EEDF63E}" dt="2019-12-06T07:11:45.360" v="9241" actId="1076"/>
          <ac:grpSpMkLst>
            <pc:docMk/>
            <pc:sldMk cId="2665446894" sldId="285"/>
            <ac:grpSpMk id="39" creationId="{E521EFDC-B480-4381-9360-1048AFB0E192}"/>
          </ac:grpSpMkLst>
        </pc:grpChg>
        <pc:grpChg chg="mod">
          <ac:chgData name="지영 김" userId="6a163bdcc1d28b62" providerId="LiveId" clId="{CB81489B-F228-412F-B2E4-22127EEDF63E}" dt="2019-12-06T07:18:32.766" v="9483" actId="1076"/>
          <ac:grpSpMkLst>
            <pc:docMk/>
            <pc:sldMk cId="2665446894" sldId="285"/>
            <ac:grpSpMk id="55" creationId="{EBB295B2-15B6-4AE3-AD35-F4670DCAF451}"/>
          </ac:grpSpMkLst>
        </pc:grpChg>
        <pc:grpChg chg="mod">
          <ac:chgData name="지영 김" userId="6a163bdcc1d28b62" providerId="LiveId" clId="{CB81489B-F228-412F-B2E4-22127EEDF63E}" dt="2019-12-06T07:11:45.360" v="9241" actId="1076"/>
          <ac:grpSpMkLst>
            <pc:docMk/>
            <pc:sldMk cId="2665446894" sldId="285"/>
            <ac:grpSpMk id="61" creationId="{129828EB-6102-404F-9E04-7E1E1FF265AC}"/>
          </ac:grpSpMkLst>
        </pc:grpChg>
        <pc:picChg chg="mod">
          <ac:chgData name="지영 김" userId="6a163bdcc1d28b62" providerId="LiveId" clId="{CB81489B-F228-412F-B2E4-22127EEDF63E}" dt="2019-12-06T07:18:23.952" v="9482" actId="1076"/>
          <ac:picMkLst>
            <pc:docMk/>
            <pc:sldMk cId="2665446894" sldId="285"/>
            <ac:picMk id="19" creationId="{0AAE69B1-E5B6-4D94-897B-FA355BFEFEB1}"/>
          </ac:picMkLst>
        </pc:picChg>
        <pc:picChg chg="mod">
          <ac:chgData name="지영 김" userId="6a163bdcc1d28b62" providerId="LiveId" clId="{CB81489B-F228-412F-B2E4-22127EEDF63E}" dt="2019-12-06T07:18:09.616" v="9474" actId="1076"/>
          <ac:picMkLst>
            <pc:docMk/>
            <pc:sldMk cId="2665446894" sldId="285"/>
            <ac:picMk id="23" creationId="{FFB81B53-6A8F-43FE-A3D6-0C4D45A089C0}"/>
          </ac:picMkLst>
        </pc:picChg>
        <pc:picChg chg="mod ord">
          <ac:chgData name="지영 김" userId="6a163bdcc1d28b62" providerId="LiveId" clId="{CB81489B-F228-412F-B2E4-22127EEDF63E}" dt="2019-12-06T07:17:39.587" v="9465" actId="108"/>
          <ac:picMkLst>
            <pc:docMk/>
            <pc:sldMk cId="2665446894" sldId="285"/>
            <ac:picMk id="32" creationId="{E728BF24-031A-4766-9F86-5BD9D97F6124}"/>
          </ac:picMkLst>
        </pc:picChg>
        <pc:picChg chg="del mod">
          <ac:chgData name="지영 김" userId="6a163bdcc1d28b62" providerId="LiveId" clId="{CB81489B-F228-412F-B2E4-22127EEDF63E}" dt="2019-12-06T07:16:46.791" v="9443" actId="478"/>
          <ac:picMkLst>
            <pc:docMk/>
            <pc:sldMk cId="2665446894" sldId="285"/>
            <ac:picMk id="66" creationId="{E1601F0C-0031-41D8-A717-4035DE072E61}"/>
          </ac:picMkLst>
        </pc:picChg>
        <pc:picChg chg="add del mod">
          <ac:chgData name="지영 김" userId="6a163bdcc1d28b62" providerId="LiveId" clId="{CB81489B-F228-412F-B2E4-22127EEDF63E}" dt="2019-12-06T07:16:38.573" v="9440" actId="478"/>
          <ac:picMkLst>
            <pc:docMk/>
            <pc:sldMk cId="2665446894" sldId="285"/>
            <ac:picMk id="67" creationId="{FDEBD597-5C34-41B1-BE91-89ABB2835220}"/>
          </ac:picMkLst>
        </pc:picChg>
        <pc:picChg chg="add del mod">
          <ac:chgData name="지영 김" userId="6a163bdcc1d28b62" providerId="LiveId" clId="{CB81489B-F228-412F-B2E4-22127EEDF63E}" dt="2019-12-06T07:18:12.355" v="9476" actId="478"/>
          <ac:picMkLst>
            <pc:docMk/>
            <pc:sldMk cId="2665446894" sldId="285"/>
            <ac:picMk id="68" creationId="{F95BE798-3B4F-4A90-A3D3-9544B0093AAC}"/>
          </ac:picMkLst>
        </pc:picChg>
        <pc:cxnChg chg="add del mod">
          <ac:chgData name="지영 김" userId="6a163bdcc1d28b62" providerId="LiveId" clId="{CB81489B-F228-412F-B2E4-22127EEDF63E}" dt="2019-12-12T06:28:09.490" v="11184" actId="478"/>
          <ac:cxnSpMkLst>
            <pc:docMk/>
            <pc:sldMk cId="2665446894" sldId="285"/>
            <ac:cxnSpMk id="15" creationId="{07B0417D-EF0D-4D4A-B6B3-C8A65755DA06}"/>
          </ac:cxnSpMkLst>
        </pc:cxnChg>
        <pc:cxnChg chg="add mod">
          <ac:chgData name="지영 김" userId="6a163bdcc1d28b62" providerId="LiveId" clId="{CB81489B-F228-412F-B2E4-22127EEDF63E}" dt="2019-12-06T07:14:19.898" v="9384" actId="1076"/>
          <ac:cxnSpMkLst>
            <pc:docMk/>
            <pc:sldMk cId="2665446894" sldId="285"/>
            <ac:cxnSpMk id="17" creationId="{90B38A52-6B02-48AC-AB07-2D526A747AE0}"/>
          </ac:cxnSpMkLst>
        </pc:cxnChg>
        <pc:cxnChg chg="add mod">
          <ac:chgData name="지영 김" userId="6a163bdcc1d28b62" providerId="LiveId" clId="{CB81489B-F228-412F-B2E4-22127EEDF63E}" dt="2019-12-06T07:18:32.766" v="9483" actId="1076"/>
          <ac:cxnSpMkLst>
            <pc:docMk/>
            <pc:sldMk cId="2665446894" sldId="285"/>
            <ac:cxnSpMk id="25" creationId="{46DA3E09-6242-4031-B2A5-890FF47FC0EE}"/>
          </ac:cxnSpMkLst>
        </pc:cxnChg>
        <pc:cxnChg chg="add del mod ord">
          <ac:chgData name="지영 김" userId="6a163bdcc1d28b62" providerId="LiveId" clId="{CB81489B-F228-412F-B2E4-22127EEDF63E}" dt="2019-12-06T07:15:24.174" v="9412" actId="478"/>
          <ac:cxnSpMkLst>
            <pc:docMk/>
            <pc:sldMk cId="2665446894" sldId="285"/>
            <ac:cxnSpMk id="27" creationId="{1997F79F-C9C0-4832-BAF9-1100F9742318}"/>
          </ac:cxnSpMkLst>
        </pc:cxnChg>
        <pc:cxnChg chg="add mod">
          <ac:chgData name="지영 김" userId="6a163bdcc1d28b62" providerId="LiveId" clId="{CB81489B-F228-412F-B2E4-22127EEDF63E}" dt="2019-12-06T07:14:19.898" v="9384" actId="1076"/>
          <ac:cxnSpMkLst>
            <pc:docMk/>
            <pc:sldMk cId="2665446894" sldId="285"/>
            <ac:cxnSpMk id="53" creationId="{EB444409-E531-4B30-8560-740C8A63D2DE}"/>
          </ac:cxnSpMkLst>
        </pc:cxnChg>
        <pc:cxnChg chg="add del mod">
          <ac:chgData name="지영 김" userId="6a163bdcc1d28b62" providerId="LiveId" clId="{CB81489B-F228-412F-B2E4-22127EEDF63E}" dt="2019-12-06T07:13:18.170" v="9264" actId="478"/>
          <ac:cxnSpMkLst>
            <pc:docMk/>
            <pc:sldMk cId="2665446894" sldId="285"/>
            <ac:cxnSpMk id="60" creationId="{DC947F17-F728-4277-8EA9-AE35186C0C75}"/>
          </ac:cxnSpMkLst>
        </pc:cxnChg>
      </pc:sldChg>
      <pc:sldChg chg="addSp delSp modSp add del ord">
        <pc:chgData name="지영 김" userId="6a163bdcc1d28b62" providerId="LiveId" clId="{CB81489B-F228-412F-B2E4-22127EEDF63E}" dt="2019-12-13T07:47:50.818" v="14405" actId="1076"/>
        <pc:sldMkLst>
          <pc:docMk/>
          <pc:sldMk cId="2164400005" sldId="286"/>
        </pc:sldMkLst>
        <pc:spChg chg="add mod">
          <ac:chgData name="지영 김" userId="6a163bdcc1d28b62" providerId="LiveId" clId="{CB81489B-F228-412F-B2E4-22127EEDF63E}" dt="2019-12-06T07:53:15.575" v="10741" actId="1076"/>
          <ac:spMkLst>
            <pc:docMk/>
            <pc:sldMk cId="2164400005" sldId="286"/>
            <ac:spMk id="2" creationId="{340FD626-F3DE-4039-A1D4-DA89B21A0BDA}"/>
          </ac:spMkLst>
        </pc:spChg>
        <pc:spChg chg="add mod">
          <ac:chgData name="지영 김" userId="6a163bdcc1d28b62" providerId="LiveId" clId="{CB81489B-F228-412F-B2E4-22127EEDF63E}" dt="2019-12-13T07:47:13.543" v="14367" actId="164"/>
          <ac:spMkLst>
            <pc:docMk/>
            <pc:sldMk cId="2164400005" sldId="286"/>
            <ac:spMk id="3" creationId="{EC7570DE-6320-445C-AD4D-5104FC1D9892}"/>
          </ac:spMkLst>
        </pc:spChg>
        <pc:spChg chg="del">
          <ac:chgData name="지영 김" userId="6a163bdcc1d28b62" providerId="LiveId" clId="{CB81489B-F228-412F-B2E4-22127EEDF63E}" dt="2019-12-12T08:30:16.021" v="13863" actId="478"/>
          <ac:spMkLst>
            <pc:docMk/>
            <pc:sldMk cId="2164400005" sldId="286"/>
            <ac:spMk id="8" creationId="{F75F18C2-77DC-47D2-92E9-C5C2AE941703}"/>
          </ac:spMkLst>
        </pc:spChg>
        <pc:spChg chg="mod">
          <ac:chgData name="지영 김" userId="6a163bdcc1d28b62" providerId="LiveId" clId="{CB81489B-F228-412F-B2E4-22127EEDF63E}" dt="2019-11-25T05:21:27.865" v="5576" actId="20577"/>
          <ac:spMkLst>
            <pc:docMk/>
            <pc:sldMk cId="2164400005" sldId="286"/>
            <ac:spMk id="9" creationId="{1FD7EED3-7952-42BE-BEF6-4FECB5A4145E}"/>
          </ac:spMkLst>
        </pc:spChg>
        <pc:spChg chg="add mod">
          <ac:chgData name="지영 김" userId="6a163bdcc1d28b62" providerId="LiveId" clId="{CB81489B-F228-412F-B2E4-22127EEDF63E}" dt="2019-11-25T06:53:37.146" v="6173" actId="20577"/>
          <ac:spMkLst>
            <pc:docMk/>
            <pc:sldMk cId="2164400005" sldId="286"/>
            <ac:spMk id="17" creationId="{E7C859D9-D9CE-4A57-B8EC-9E015DDB6E7D}"/>
          </ac:spMkLst>
        </pc:spChg>
        <pc:spChg chg="del mod">
          <ac:chgData name="지영 김" userId="6a163bdcc1d28b62" providerId="LiveId" clId="{CB81489B-F228-412F-B2E4-22127EEDF63E}" dt="2019-12-06T07:51:48.736" v="10693" actId="478"/>
          <ac:spMkLst>
            <pc:docMk/>
            <pc:sldMk cId="2164400005" sldId="286"/>
            <ac:spMk id="19" creationId="{FCECFE86-7202-4786-94A9-50A1E04E7B0D}"/>
          </ac:spMkLst>
        </pc:spChg>
        <pc:spChg chg="add mod ord">
          <ac:chgData name="지영 김" userId="6a163bdcc1d28b62" providerId="LiveId" clId="{CB81489B-F228-412F-B2E4-22127EEDF63E}" dt="2019-12-06T07:53:00.123" v="10739" actId="1076"/>
          <ac:spMkLst>
            <pc:docMk/>
            <pc:sldMk cId="2164400005" sldId="286"/>
            <ac:spMk id="22" creationId="{B8441DF8-CF21-4E0E-BFD0-948F6B1DDABC}"/>
          </ac:spMkLst>
        </pc:spChg>
        <pc:spChg chg="add mod">
          <ac:chgData name="지영 김" userId="6a163bdcc1d28b62" providerId="LiveId" clId="{CB81489B-F228-412F-B2E4-22127EEDF63E}" dt="2019-12-12T07:42:29.123" v="11364" actId="164"/>
          <ac:spMkLst>
            <pc:docMk/>
            <pc:sldMk cId="2164400005" sldId="286"/>
            <ac:spMk id="25" creationId="{6A569468-CD7A-474F-B908-E65B548097AF}"/>
          </ac:spMkLst>
        </pc:spChg>
        <pc:spChg chg="add del mod">
          <ac:chgData name="지영 김" userId="6a163bdcc1d28b62" providerId="LiveId" clId="{CB81489B-F228-412F-B2E4-22127EEDF63E}" dt="2019-12-12T07:40:32.795" v="11310" actId="478"/>
          <ac:spMkLst>
            <pc:docMk/>
            <pc:sldMk cId="2164400005" sldId="286"/>
            <ac:spMk id="26" creationId="{72284D97-05F7-4B0D-94D7-57CEC897CA4C}"/>
          </ac:spMkLst>
        </pc:spChg>
        <pc:spChg chg="add mod">
          <ac:chgData name="지영 김" userId="6a163bdcc1d28b62" providerId="LiveId" clId="{CB81489B-F228-412F-B2E4-22127EEDF63E}" dt="2019-12-13T07:47:47.825" v="14403" actId="1076"/>
          <ac:spMkLst>
            <pc:docMk/>
            <pc:sldMk cId="2164400005" sldId="286"/>
            <ac:spMk id="26" creationId="{D14C35C2-0D03-45C5-93FE-C82C421A8F44}"/>
          </ac:spMkLst>
        </pc:spChg>
        <pc:spChg chg="add del mod">
          <ac:chgData name="지영 김" userId="6a163bdcc1d28b62" providerId="LiveId" clId="{CB81489B-F228-412F-B2E4-22127EEDF63E}" dt="2019-12-12T07:40:33.283" v="11311" actId="478"/>
          <ac:spMkLst>
            <pc:docMk/>
            <pc:sldMk cId="2164400005" sldId="286"/>
            <ac:spMk id="27" creationId="{65E50CB2-E7FC-454A-AF79-9535A4B55C3A}"/>
          </ac:spMkLst>
        </pc:spChg>
        <pc:spChg chg="add mod">
          <ac:chgData name="지영 김" userId="6a163bdcc1d28b62" providerId="LiveId" clId="{CB81489B-F228-412F-B2E4-22127EEDF63E}" dt="2019-12-12T07:42:31.123" v="11365" actId="164"/>
          <ac:spMkLst>
            <pc:docMk/>
            <pc:sldMk cId="2164400005" sldId="286"/>
            <ac:spMk id="28" creationId="{B21BC237-A518-41F3-A5DD-264B78431F5E}"/>
          </ac:spMkLst>
        </pc:spChg>
        <pc:spChg chg="add mod">
          <ac:chgData name="지영 김" userId="6a163bdcc1d28b62" providerId="LiveId" clId="{CB81489B-F228-412F-B2E4-22127EEDF63E}" dt="2019-12-12T07:42:32.627" v="11366" actId="164"/>
          <ac:spMkLst>
            <pc:docMk/>
            <pc:sldMk cId="2164400005" sldId="286"/>
            <ac:spMk id="29" creationId="{E0787D45-584D-46B0-9200-14FDA4EC1743}"/>
          </ac:spMkLst>
        </pc:spChg>
        <pc:spChg chg="add del mod">
          <ac:chgData name="지영 김" userId="6a163bdcc1d28b62" providerId="LiveId" clId="{CB81489B-F228-412F-B2E4-22127EEDF63E}" dt="2019-12-12T07:43:18.930" v="11405" actId="478"/>
          <ac:spMkLst>
            <pc:docMk/>
            <pc:sldMk cId="2164400005" sldId="286"/>
            <ac:spMk id="30" creationId="{1E88616D-C981-4D92-889E-07E70AB0EB95}"/>
          </ac:spMkLst>
        </pc:spChg>
        <pc:spChg chg="add del mod">
          <ac:chgData name="지영 김" userId="6a163bdcc1d28b62" providerId="LiveId" clId="{CB81489B-F228-412F-B2E4-22127EEDF63E}" dt="2019-12-12T07:43:19.427" v="11406" actId="478"/>
          <ac:spMkLst>
            <pc:docMk/>
            <pc:sldMk cId="2164400005" sldId="286"/>
            <ac:spMk id="31" creationId="{C6BA7814-A671-4859-A043-98E063BABB28}"/>
          </ac:spMkLst>
        </pc:spChg>
        <pc:spChg chg="add del mod">
          <ac:chgData name="지영 김" userId="6a163bdcc1d28b62" providerId="LiveId" clId="{CB81489B-F228-412F-B2E4-22127EEDF63E}" dt="2019-12-12T07:43:19.931" v="11407" actId="478"/>
          <ac:spMkLst>
            <pc:docMk/>
            <pc:sldMk cId="2164400005" sldId="286"/>
            <ac:spMk id="32" creationId="{CA9138C2-B14E-4D96-8DC7-1C4BC4E67330}"/>
          </ac:spMkLst>
        </pc:spChg>
        <pc:spChg chg="add mod">
          <ac:chgData name="지영 김" userId="6a163bdcc1d28b62" providerId="LiveId" clId="{CB81489B-F228-412F-B2E4-22127EEDF63E}" dt="2019-12-12T07:43:14.130" v="11404" actId="404"/>
          <ac:spMkLst>
            <pc:docMk/>
            <pc:sldMk cId="2164400005" sldId="286"/>
            <ac:spMk id="33" creationId="{09347318-1434-4688-A429-FE614C19C087}"/>
          </ac:spMkLst>
        </pc:spChg>
        <pc:spChg chg="add mod">
          <ac:chgData name="지영 김" userId="6a163bdcc1d28b62" providerId="LiveId" clId="{CB81489B-F228-412F-B2E4-22127EEDF63E}" dt="2019-12-12T07:43:11.073" v="11403" actId="404"/>
          <ac:spMkLst>
            <pc:docMk/>
            <pc:sldMk cId="2164400005" sldId="286"/>
            <ac:spMk id="34" creationId="{5CF7E0CE-F6CC-4EE7-9F39-C9D0CD6B0803}"/>
          </ac:spMkLst>
        </pc:spChg>
        <pc:spChg chg="add mod">
          <ac:chgData name="지영 김" userId="6a163bdcc1d28b62" providerId="LiveId" clId="{CB81489B-F228-412F-B2E4-22127EEDF63E}" dt="2019-12-12T11:19:13.242" v="14296" actId="20577"/>
          <ac:spMkLst>
            <pc:docMk/>
            <pc:sldMk cId="2164400005" sldId="286"/>
            <ac:spMk id="35" creationId="{6FD38856-9C92-44CD-8C0B-7721E91C6456}"/>
          </ac:spMkLst>
        </pc:spChg>
        <pc:spChg chg="mod">
          <ac:chgData name="지영 김" userId="6a163bdcc1d28b62" providerId="LiveId" clId="{CB81489B-F228-412F-B2E4-22127EEDF63E}" dt="2019-12-12T11:18:46.718" v="14209" actId="20577"/>
          <ac:spMkLst>
            <pc:docMk/>
            <pc:sldMk cId="2164400005" sldId="286"/>
            <ac:spMk id="41" creationId="{CEFA50FD-DB70-4CBA-B657-571107826DF5}"/>
          </ac:spMkLst>
        </pc:spChg>
        <pc:spChg chg="mod">
          <ac:chgData name="지영 김" userId="6a163bdcc1d28b62" providerId="LiveId" clId="{CB81489B-F228-412F-B2E4-22127EEDF63E}" dt="2019-12-13T07:47:26.334" v="14390"/>
          <ac:spMkLst>
            <pc:docMk/>
            <pc:sldMk cId="2164400005" sldId="286"/>
            <ac:spMk id="44" creationId="{96EEED20-DF21-429C-8CC2-A5116D8B2AC3}"/>
          </ac:spMkLst>
        </pc:spChg>
        <pc:spChg chg="mod">
          <ac:chgData name="지영 김" userId="6a163bdcc1d28b62" providerId="LiveId" clId="{CB81489B-F228-412F-B2E4-22127EEDF63E}" dt="2019-12-12T11:18:59.887" v="14246" actId="20577"/>
          <ac:spMkLst>
            <pc:docMk/>
            <pc:sldMk cId="2164400005" sldId="286"/>
            <ac:spMk id="47" creationId="{02090A70-941F-43FF-B4AF-C9147169D58E}"/>
          </ac:spMkLst>
        </pc:spChg>
        <pc:spChg chg="add mod">
          <ac:chgData name="지영 김" userId="6a163bdcc1d28b62" providerId="LiveId" clId="{CB81489B-F228-412F-B2E4-22127EEDF63E}" dt="2019-12-12T08:07:18.722" v="12856" actId="14100"/>
          <ac:spMkLst>
            <pc:docMk/>
            <pc:sldMk cId="2164400005" sldId="286"/>
            <ac:spMk id="48" creationId="{B1EE513E-3D87-4129-BCDB-C548699A9ABB}"/>
          </ac:spMkLst>
        </pc:spChg>
        <pc:spChg chg="add">
          <ac:chgData name="지영 김" userId="6a163bdcc1d28b62" providerId="LiveId" clId="{CB81489B-F228-412F-B2E4-22127EEDF63E}" dt="2019-12-12T08:30:16.233" v="13864"/>
          <ac:spMkLst>
            <pc:docMk/>
            <pc:sldMk cId="2164400005" sldId="286"/>
            <ac:spMk id="49" creationId="{2B9846CA-894B-4CA1-8869-0D3DC94825C0}"/>
          </ac:spMkLst>
        </pc:spChg>
        <pc:spChg chg="add mod">
          <ac:chgData name="지영 김" userId="6a163bdcc1d28b62" providerId="LiveId" clId="{CB81489B-F228-412F-B2E4-22127EEDF63E}" dt="2019-12-13T07:47:09.720" v="14366" actId="164"/>
          <ac:spMkLst>
            <pc:docMk/>
            <pc:sldMk cId="2164400005" sldId="286"/>
            <ac:spMk id="50" creationId="{66BE4A15-2E99-4DFB-AB3C-B85D4B923C18}"/>
          </ac:spMkLst>
        </pc:spChg>
        <pc:spChg chg="add mod">
          <ac:chgData name="지영 김" userId="6a163bdcc1d28b62" providerId="LiveId" clId="{CB81489B-F228-412F-B2E4-22127EEDF63E}" dt="2019-12-13T07:47:50.818" v="14405" actId="1076"/>
          <ac:spMkLst>
            <pc:docMk/>
            <pc:sldMk cId="2164400005" sldId="286"/>
            <ac:spMk id="51" creationId="{257DD313-04CB-4FCE-A9F2-066CBA116EDB}"/>
          </ac:spMkLst>
        </pc:spChg>
        <pc:grpChg chg="add mod">
          <ac:chgData name="지영 김" userId="6a163bdcc1d28b62" providerId="LiveId" clId="{CB81489B-F228-412F-B2E4-22127EEDF63E}" dt="2019-12-13T07:47:09.720" v="14366" actId="164"/>
          <ac:grpSpMkLst>
            <pc:docMk/>
            <pc:sldMk cId="2164400005" sldId="286"/>
            <ac:grpSpMk id="8" creationId="{4683DCAF-22A9-43A0-AE75-E9D1C4204BDB}"/>
          </ac:grpSpMkLst>
        </pc:grpChg>
        <pc:grpChg chg="add mod">
          <ac:chgData name="지영 김" userId="6a163bdcc1d28b62" providerId="LiveId" clId="{CB81489B-F228-412F-B2E4-22127EEDF63E}" dt="2019-12-13T07:47:13.543" v="14367" actId="164"/>
          <ac:grpSpMkLst>
            <pc:docMk/>
            <pc:sldMk cId="2164400005" sldId="286"/>
            <ac:grpSpMk id="18" creationId="{20E37FB8-8800-4AF8-BA64-539F318212DD}"/>
          </ac:grpSpMkLst>
        </pc:grpChg>
        <pc:grpChg chg="add mod">
          <ac:chgData name="지영 김" userId="6a163bdcc1d28b62" providerId="LiveId" clId="{CB81489B-F228-412F-B2E4-22127EEDF63E}" dt="2019-12-12T07:42:29.123" v="11364" actId="164"/>
          <ac:grpSpMkLst>
            <pc:docMk/>
            <pc:sldMk cId="2164400005" sldId="286"/>
            <ac:grpSpMk id="36" creationId="{F22F38FA-95B2-4803-AF9A-835372F6D259}"/>
          </ac:grpSpMkLst>
        </pc:grpChg>
        <pc:grpChg chg="add mod">
          <ac:chgData name="지영 김" userId="6a163bdcc1d28b62" providerId="LiveId" clId="{CB81489B-F228-412F-B2E4-22127EEDF63E}" dt="2019-12-12T11:19:39.283" v="14302" actId="1076"/>
          <ac:grpSpMkLst>
            <pc:docMk/>
            <pc:sldMk cId="2164400005" sldId="286"/>
            <ac:grpSpMk id="37" creationId="{B97D2455-C882-4DF7-92E3-F43F55077AC7}"/>
          </ac:grpSpMkLst>
        </pc:grpChg>
        <pc:grpChg chg="add mod">
          <ac:chgData name="지영 김" userId="6a163bdcc1d28b62" providerId="LiveId" clId="{CB81489B-F228-412F-B2E4-22127EEDF63E}" dt="2019-12-12T11:19:39.283" v="14302" actId="1076"/>
          <ac:grpSpMkLst>
            <pc:docMk/>
            <pc:sldMk cId="2164400005" sldId="286"/>
            <ac:grpSpMk id="38" creationId="{15956633-BF27-4C30-A78D-2240404EA806}"/>
          </ac:grpSpMkLst>
        </pc:grpChg>
        <pc:grpChg chg="add mod">
          <ac:chgData name="지영 김" userId="6a163bdcc1d28b62" providerId="LiveId" clId="{CB81489B-F228-412F-B2E4-22127EEDF63E}" dt="2019-12-12T07:43:27.410" v="11409" actId="1076"/>
          <ac:grpSpMkLst>
            <pc:docMk/>
            <pc:sldMk cId="2164400005" sldId="286"/>
            <ac:grpSpMk id="39" creationId="{7D9F01B4-A10D-49CC-9B90-3D49B67FA755}"/>
          </ac:grpSpMkLst>
        </pc:grpChg>
        <pc:grpChg chg="add del mod">
          <ac:chgData name="지영 김" userId="6a163bdcc1d28b62" providerId="LiveId" clId="{CB81489B-F228-412F-B2E4-22127EEDF63E}" dt="2019-12-12T11:19:46.421" v="14303" actId="1076"/>
          <ac:grpSpMkLst>
            <pc:docMk/>
            <pc:sldMk cId="2164400005" sldId="286"/>
            <ac:grpSpMk id="42" creationId="{1838BC3B-B74F-4BCB-AE9F-9005106D8B46}"/>
          </ac:grpSpMkLst>
        </pc:grpChg>
        <pc:grpChg chg="add del mod">
          <ac:chgData name="지영 김" userId="6a163bdcc1d28b62" providerId="LiveId" clId="{CB81489B-F228-412F-B2E4-22127EEDF63E}" dt="2019-12-12T11:19:46.421" v="14303" actId="1076"/>
          <ac:grpSpMkLst>
            <pc:docMk/>
            <pc:sldMk cId="2164400005" sldId="286"/>
            <ac:grpSpMk id="45" creationId="{47B69123-0E91-4A1A-A378-75B72DA91011}"/>
          </ac:grpSpMkLst>
        </pc:grpChg>
        <pc:picChg chg="add del mod">
          <ac:chgData name="지영 김" userId="6a163bdcc1d28b62" providerId="LiveId" clId="{CB81489B-F228-412F-B2E4-22127EEDF63E}" dt="2019-11-25T07:22:00.939" v="6450" actId="478"/>
          <ac:picMkLst>
            <pc:docMk/>
            <pc:sldMk cId="2164400005" sldId="286"/>
            <ac:picMk id="3" creationId="{B0060C0C-53E6-4552-927C-BD6E3A55EE97}"/>
          </ac:picMkLst>
        </pc:picChg>
        <pc:picChg chg="del mod modCrop">
          <ac:chgData name="지영 김" userId="6a163bdcc1d28b62" providerId="LiveId" clId="{CB81489B-F228-412F-B2E4-22127EEDF63E}" dt="2019-12-12T07:03:47.369" v="11196" actId="478"/>
          <ac:picMkLst>
            <pc:docMk/>
            <pc:sldMk cId="2164400005" sldId="286"/>
            <ac:picMk id="3" creationId="{B170B025-4AE7-4328-88FC-FF9F40A1D868}"/>
          </ac:picMkLst>
        </pc:picChg>
        <pc:picChg chg="add mod">
          <ac:chgData name="지영 김" userId="6a163bdcc1d28b62" providerId="LiveId" clId="{CB81489B-F228-412F-B2E4-22127EEDF63E}" dt="2019-12-12T07:40:47.468" v="11316" actId="1076"/>
          <ac:picMkLst>
            <pc:docMk/>
            <pc:sldMk cId="2164400005" sldId="286"/>
            <ac:picMk id="4" creationId="{8C1B83F5-C9E8-4F1E-AC22-85AC9175DA2C}"/>
          </ac:picMkLst>
        </pc:picChg>
        <pc:picChg chg="del">
          <ac:chgData name="지영 김" userId="6a163bdcc1d28b62" providerId="LiveId" clId="{CB81489B-F228-412F-B2E4-22127EEDF63E}" dt="2019-11-25T05:19:44.733" v="5527" actId="478"/>
          <ac:picMkLst>
            <pc:docMk/>
            <pc:sldMk cId="2164400005" sldId="286"/>
            <ac:picMk id="4" creationId="{C2809DC6-2FB0-4801-B685-A4C312EA2900}"/>
          </ac:picMkLst>
        </pc:picChg>
        <pc:picChg chg="add mod">
          <ac:chgData name="지영 김" userId="6a163bdcc1d28b62" providerId="LiveId" clId="{CB81489B-F228-412F-B2E4-22127EEDF63E}" dt="2019-12-12T11:19:39.283" v="14302" actId="1076"/>
          <ac:picMkLst>
            <pc:docMk/>
            <pc:sldMk cId="2164400005" sldId="286"/>
            <ac:picMk id="5" creationId="{FFC515F9-E7A4-4632-965D-E046CFEA4DE3}"/>
          </ac:picMkLst>
        </pc:picChg>
        <pc:picChg chg="add mod">
          <ac:chgData name="지영 김" userId="6a163bdcc1d28b62" providerId="LiveId" clId="{CB81489B-F228-412F-B2E4-22127EEDF63E}" dt="2019-12-12T11:19:39.283" v="14302" actId="1076"/>
          <ac:picMkLst>
            <pc:docMk/>
            <pc:sldMk cId="2164400005" sldId="286"/>
            <ac:picMk id="6" creationId="{619415B9-2B5F-4172-900D-7B502C642BCC}"/>
          </ac:picMkLst>
        </pc:picChg>
        <pc:picChg chg="add mod">
          <ac:chgData name="지영 김" userId="6a163bdcc1d28b62" providerId="LiveId" clId="{CB81489B-F228-412F-B2E4-22127EEDF63E}" dt="2019-12-13T07:47:09.720" v="14366" actId="164"/>
          <ac:picMkLst>
            <pc:docMk/>
            <pc:sldMk cId="2164400005" sldId="286"/>
            <ac:picMk id="7" creationId="{FE593D3C-2492-4B71-95DD-AE7CE262A4F0}"/>
          </ac:picMkLst>
        </pc:picChg>
        <pc:picChg chg="add del mod">
          <ac:chgData name="지영 김" userId="6a163bdcc1d28b62" providerId="LiveId" clId="{CB81489B-F228-412F-B2E4-22127EEDF63E}" dt="2019-11-25T07:21:03.508" v="6426" actId="478"/>
          <ac:picMkLst>
            <pc:docMk/>
            <pc:sldMk cId="2164400005" sldId="286"/>
            <ac:picMk id="18" creationId="{8A524C17-25F8-4279-9368-51E7D7C7AA0C}"/>
          </ac:picMkLst>
        </pc:picChg>
        <pc:picChg chg="del mod modCrop">
          <ac:chgData name="지영 김" userId="6a163bdcc1d28b62" providerId="LiveId" clId="{CB81489B-F228-412F-B2E4-22127EEDF63E}" dt="2019-12-12T07:04:26.809" v="11207" actId="478"/>
          <ac:picMkLst>
            <pc:docMk/>
            <pc:sldMk cId="2164400005" sldId="286"/>
            <ac:picMk id="18" creationId="{B82E853B-039A-4008-AB77-99F3853C05BB}"/>
          </ac:picMkLst>
        </pc:picChg>
        <pc:picChg chg="add del mod">
          <ac:chgData name="지영 김" userId="6a163bdcc1d28b62" providerId="LiveId" clId="{CB81489B-F228-412F-B2E4-22127EEDF63E}" dt="2019-11-25T07:21:04.099" v="6427" actId="478"/>
          <ac:picMkLst>
            <pc:docMk/>
            <pc:sldMk cId="2164400005" sldId="286"/>
            <ac:picMk id="19" creationId="{55576F8F-226D-410F-85FA-3D3E373094C7}"/>
          </ac:picMkLst>
        </pc:picChg>
        <pc:picChg chg="add mod">
          <ac:chgData name="지영 김" userId="6a163bdcc1d28b62" providerId="LiveId" clId="{CB81489B-F228-412F-B2E4-22127EEDF63E}" dt="2019-12-13T07:47:13.543" v="14367" actId="164"/>
          <ac:picMkLst>
            <pc:docMk/>
            <pc:sldMk cId="2164400005" sldId="286"/>
            <ac:picMk id="19" creationId="{A214DDD0-3459-4CB0-BC95-161A839C9203}"/>
          </ac:picMkLst>
        </pc:picChg>
        <pc:picChg chg="add mod">
          <ac:chgData name="지영 김" userId="6a163bdcc1d28b62" providerId="LiveId" clId="{CB81489B-F228-412F-B2E4-22127EEDF63E}" dt="2019-12-06T07:53:15.575" v="10741" actId="1076"/>
          <ac:picMkLst>
            <pc:docMk/>
            <pc:sldMk cId="2164400005" sldId="286"/>
            <ac:picMk id="23" creationId="{66FD9BDD-9022-46EE-888D-472BF30DE686}"/>
          </ac:picMkLst>
        </pc:picChg>
        <pc:picChg chg="add mod">
          <ac:chgData name="지영 김" userId="6a163bdcc1d28b62" providerId="LiveId" clId="{CB81489B-F228-412F-B2E4-22127EEDF63E}" dt="2019-12-12T07:41:04.995" v="11322" actId="1076"/>
          <ac:picMkLst>
            <pc:docMk/>
            <pc:sldMk cId="2164400005" sldId="286"/>
            <ac:picMk id="24" creationId="{A07625F9-3A19-4F70-A5FF-E8007B1D573B}"/>
          </ac:picMkLst>
        </pc:picChg>
      </pc:sldChg>
      <pc:sldChg chg="addSp delSp modSp add">
        <pc:chgData name="지영 김" userId="6a163bdcc1d28b62" providerId="LiveId" clId="{CB81489B-F228-412F-B2E4-22127EEDF63E}" dt="2019-12-12T08:29:43.275" v="13858"/>
        <pc:sldMkLst>
          <pc:docMk/>
          <pc:sldMk cId="3707544117" sldId="287"/>
        </pc:sldMkLst>
        <pc:spChg chg="mod">
          <ac:chgData name="지영 김" userId="6a163bdcc1d28b62" providerId="LiveId" clId="{CB81489B-F228-412F-B2E4-22127EEDF63E}" dt="2019-12-12T07:51:15.889" v="11611" actId="14100"/>
          <ac:spMkLst>
            <pc:docMk/>
            <pc:sldMk cId="3707544117" sldId="287"/>
            <ac:spMk id="2" creationId="{E62FF1D3-3309-4830-9A01-4D8BA201A728}"/>
          </ac:spMkLst>
        </pc:spChg>
        <pc:spChg chg="mod">
          <ac:chgData name="지영 김" userId="6a163bdcc1d28b62" providerId="LiveId" clId="{CB81489B-F228-412F-B2E4-22127EEDF63E}" dt="2019-12-06T08:08:01.746" v="11090" actId="12788"/>
          <ac:spMkLst>
            <pc:docMk/>
            <pc:sldMk cId="3707544117" sldId="287"/>
            <ac:spMk id="4" creationId="{B088B86E-4B0F-4813-AD67-7DB5CDBDA9A4}"/>
          </ac:spMkLst>
        </pc:spChg>
        <pc:spChg chg="del">
          <ac:chgData name="지영 김" userId="6a163bdcc1d28b62" providerId="LiveId" clId="{CB81489B-F228-412F-B2E4-22127EEDF63E}" dt="2019-12-12T08:29:43.161" v="13857" actId="478"/>
          <ac:spMkLst>
            <pc:docMk/>
            <pc:sldMk cId="3707544117" sldId="287"/>
            <ac:spMk id="8" creationId="{F75F18C2-77DC-47D2-92E9-C5C2AE941703}"/>
          </ac:spMkLst>
        </pc:spChg>
        <pc:spChg chg="add del mod">
          <ac:chgData name="지영 김" userId="6a163bdcc1d28b62" providerId="LiveId" clId="{CB81489B-F228-412F-B2E4-22127EEDF63E}" dt="2019-12-06T07:50:38.107" v="10672"/>
          <ac:spMkLst>
            <pc:docMk/>
            <pc:sldMk cId="3707544117" sldId="287"/>
            <ac:spMk id="19" creationId="{62F5706A-4F7D-4C98-991A-1D53465B2D17}"/>
          </ac:spMkLst>
        </pc:spChg>
        <pc:spChg chg="add del mod">
          <ac:chgData name="지영 김" userId="6a163bdcc1d28b62" providerId="LiveId" clId="{CB81489B-F228-412F-B2E4-22127EEDF63E}" dt="2019-12-06T07:50:38.107" v="10672"/>
          <ac:spMkLst>
            <pc:docMk/>
            <pc:sldMk cId="3707544117" sldId="287"/>
            <ac:spMk id="20" creationId="{9A4F89F3-A875-4C31-A94E-59BE988FB55A}"/>
          </ac:spMkLst>
        </pc:spChg>
        <pc:spChg chg="del mod">
          <ac:chgData name="지영 김" userId="6a163bdcc1d28b62" providerId="LiveId" clId="{CB81489B-F228-412F-B2E4-22127EEDF63E}" dt="2019-12-06T07:49:26.813" v="10644" actId="478"/>
          <ac:spMkLst>
            <pc:docMk/>
            <pc:sldMk cId="3707544117" sldId="287"/>
            <ac:spMk id="22" creationId="{FE59A2AA-F425-4B30-909B-CB690BEAA680}"/>
          </ac:spMkLst>
        </pc:spChg>
        <pc:spChg chg="del">
          <ac:chgData name="지영 김" userId="6a163bdcc1d28b62" providerId="LiveId" clId="{CB81489B-F228-412F-B2E4-22127EEDF63E}" dt="2019-12-12T07:50:58.401" v="11573" actId="478"/>
          <ac:spMkLst>
            <pc:docMk/>
            <pc:sldMk cId="3707544117" sldId="287"/>
            <ac:spMk id="42" creationId="{6193F30B-F518-428A-A165-E38378C74852}"/>
          </ac:spMkLst>
        </pc:spChg>
        <pc:spChg chg="mod">
          <ac:chgData name="지영 김" userId="6a163bdcc1d28b62" providerId="LiveId" clId="{CB81489B-F228-412F-B2E4-22127EEDF63E}" dt="2019-12-06T08:08:01.746" v="11090" actId="12788"/>
          <ac:spMkLst>
            <pc:docMk/>
            <pc:sldMk cId="3707544117" sldId="287"/>
            <ac:spMk id="45" creationId="{DA860A64-05A2-4D57-ADC8-9AD6852525B7}"/>
          </ac:spMkLst>
        </pc:spChg>
        <pc:spChg chg="mod">
          <ac:chgData name="지영 김" userId="6a163bdcc1d28b62" providerId="LiveId" clId="{CB81489B-F228-412F-B2E4-22127EEDF63E}" dt="2019-12-06T08:08:01.746" v="11090" actId="12788"/>
          <ac:spMkLst>
            <pc:docMk/>
            <pc:sldMk cId="3707544117" sldId="287"/>
            <ac:spMk id="46" creationId="{D17F4C59-7731-41E2-BE8E-69F4EFF00E91}"/>
          </ac:spMkLst>
        </pc:spChg>
        <pc:spChg chg="add del mod ord">
          <ac:chgData name="지영 김" userId="6a163bdcc1d28b62" providerId="LiveId" clId="{CB81489B-F228-412F-B2E4-22127EEDF63E}" dt="2019-12-06T07:51:04.274" v="10682" actId="478"/>
          <ac:spMkLst>
            <pc:docMk/>
            <pc:sldMk cId="3707544117" sldId="287"/>
            <ac:spMk id="50" creationId="{21D90AAB-495D-401D-89E9-70B42E5A80BD}"/>
          </ac:spMkLst>
        </pc:spChg>
        <pc:spChg chg="add mod">
          <ac:chgData name="지영 김" userId="6a163bdcc1d28b62" providerId="LiveId" clId="{CB81489B-F228-412F-B2E4-22127EEDF63E}" dt="2019-12-12T07:51:10.547" v="11610" actId="20577"/>
          <ac:spMkLst>
            <pc:docMk/>
            <pc:sldMk cId="3707544117" sldId="287"/>
            <ac:spMk id="51" creationId="{8D5CD90C-2274-44E2-8E15-9F051B26EFC1}"/>
          </ac:spMkLst>
        </pc:spChg>
        <pc:spChg chg="add del mod">
          <ac:chgData name="지영 김" userId="6a163bdcc1d28b62" providerId="LiveId" clId="{CB81489B-F228-412F-B2E4-22127EEDF63E}" dt="2019-12-06T07:50:47.550" v="10674"/>
          <ac:spMkLst>
            <pc:docMk/>
            <pc:sldMk cId="3707544117" sldId="287"/>
            <ac:spMk id="52" creationId="{A1F8A106-61B9-4D11-A693-C5B26026BEA3}"/>
          </ac:spMkLst>
        </pc:spChg>
        <pc:spChg chg="add">
          <ac:chgData name="지영 김" userId="6a163bdcc1d28b62" providerId="LiveId" clId="{CB81489B-F228-412F-B2E4-22127EEDF63E}" dt="2019-12-12T08:29:43.275" v="13858"/>
          <ac:spMkLst>
            <pc:docMk/>
            <pc:sldMk cId="3707544117" sldId="287"/>
            <ac:spMk id="52" creationId="{D949D930-6C53-403B-8CD6-DED30B7416D7}"/>
          </ac:spMkLst>
        </pc:spChg>
        <pc:spChg chg="del mod">
          <ac:chgData name="지영 김" userId="6a163bdcc1d28b62" providerId="LiveId" clId="{CB81489B-F228-412F-B2E4-22127EEDF63E}" dt="2019-12-06T07:50:47.550" v="10674"/>
          <ac:spMkLst>
            <pc:docMk/>
            <pc:sldMk cId="3707544117" sldId="287"/>
            <ac:spMk id="53" creationId="{DA5574BF-6051-4809-A475-81EE8F176779}"/>
          </ac:spMkLst>
        </pc:spChg>
        <pc:spChg chg="mod ord">
          <ac:chgData name="지영 김" userId="6a163bdcc1d28b62" providerId="LiveId" clId="{CB81489B-F228-412F-B2E4-22127EEDF63E}" dt="2019-12-06T08:08:21.315" v="11116" actId="1036"/>
          <ac:spMkLst>
            <pc:docMk/>
            <pc:sldMk cId="3707544117" sldId="287"/>
            <ac:spMk id="54" creationId="{5F03C6A0-BB6D-4B10-8C27-020113BE2C62}"/>
          </ac:spMkLst>
        </pc:spChg>
        <pc:spChg chg="add del mod">
          <ac:chgData name="지영 김" userId="6a163bdcc1d28b62" providerId="LiveId" clId="{CB81489B-F228-412F-B2E4-22127EEDF63E}" dt="2019-11-25T05:53:17.360" v="5739" actId="478"/>
          <ac:spMkLst>
            <pc:docMk/>
            <pc:sldMk cId="3707544117" sldId="287"/>
            <ac:spMk id="55" creationId="{0F7785B3-BE29-4B54-90E4-48E4B2D3F40E}"/>
          </ac:spMkLst>
        </pc:spChg>
        <pc:spChg chg="mod">
          <ac:chgData name="지영 김" userId="6a163bdcc1d28b62" providerId="LiveId" clId="{CB81489B-F228-412F-B2E4-22127EEDF63E}" dt="2019-11-25T06:08:30.079" v="6039" actId="1076"/>
          <ac:spMkLst>
            <pc:docMk/>
            <pc:sldMk cId="3707544117" sldId="287"/>
            <ac:spMk id="68" creationId="{FEDB1E86-9AB3-4779-A52B-2E651F67CD9D}"/>
          </ac:spMkLst>
        </pc:spChg>
        <pc:spChg chg="mod">
          <ac:chgData name="지영 김" userId="6a163bdcc1d28b62" providerId="LiveId" clId="{CB81489B-F228-412F-B2E4-22127EEDF63E}" dt="2019-12-06T08:08:21.315" v="11116" actId="1036"/>
          <ac:spMkLst>
            <pc:docMk/>
            <pc:sldMk cId="3707544117" sldId="287"/>
            <ac:spMk id="69" creationId="{9D06A356-9EFD-4D2C-A88E-62F34A8F7F56}"/>
          </ac:spMkLst>
        </pc:spChg>
        <pc:spChg chg="mod">
          <ac:chgData name="지영 김" userId="6a163bdcc1d28b62" providerId="LiveId" clId="{CB81489B-F228-412F-B2E4-22127EEDF63E}" dt="2019-12-06T08:08:21.315" v="11116" actId="1036"/>
          <ac:spMkLst>
            <pc:docMk/>
            <pc:sldMk cId="3707544117" sldId="287"/>
            <ac:spMk id="70" creationId="{BCC8AD62-AF56-45F3-94BB-16107EC4A777}"/>
          </ac:spMkLst>
        </pc:spChg>
        <pc:spChg chg="add del mod">
          <ac:chgData name="지영 김" userId="6a163bdcc1d28b62" providerId="LiveId" clId="{CB81489B-F228-412F-B2E4-22127EEDF63E}" dt="2019-12-06T08:09:11.321" v="11125" actId="208"/>
          <ac:spMkLst>
            <pc:docMk/>
            <pc:sldMk cId="3707544117" sldId="287"/>
            <ac:spMk id="71" creationId="{6E444B5B-5AC2-4B20-9A8F-A6298618C016}"/>
          </ac:spMkLst>
        </pc:spChg>
        <pc:spChg chg="mod">
          <ac:chgData name="지영 김" userId="6a163bdcc1d28b62" providerId="LiveId" clId="{CB81489B-F228-412F-B2E4-22127EEDF63E}" dt="2019-11-25T06:08:33.820" v="6040" actId="1076"/>
          <ac:spMkLst>
            <pc:docMk/>
            <pc:sldMk cId="3707544117" sldId="287"/>
            <ac:spMk id="72" creationId="{F85AF957-FFE5-4951-AC83-B61579EABB6F}"/>
          </ac:spMkLst>
        </pc:spChg>
        <pc:spChg chg="mod">
          <ac:chgData name="지영 김" userId="6a163bdcc1d28b62" providerId="LiveId" clId="{CB81489B-F228-412F-B2E4-22127EEDF63E}" dt="2019-12-06T08:08:21.315" v="11116" actId="1036"/>
          <ac:spMkLst>
            <pc:docMk/>
            <pc:sldMk cId="3707544117" sldId="287"/>
            <ac:spMk id="73" creationId="{C1B713B3-4C7F-4DF5-833D-E2A1424E86B5}"/>
          </ac:spMkLst>
        </pc:spChg>
        <pc:spChg chg="mod">
          <ac:chgData name="지영 김" userId="6a163bdcc1d28b62" providerId="LiveId" clId="{CB81489B-F228-412F-B2E4-22127EEDF63E}" dt="2019-12-06T08:08:21.315" v="11116" actId="1036"/>
          <ac:spMkLst>
            <pc:docMk/>
            <pc:sldMk cId="3707544117" sldId="287"/>
            <ac:spMk id="74" creationId="{E8EDFFB0-84D2-483F-B4FA-6045EC9D4EAC}"/>
          </ac:spMkLst>
        </pc:spChg>
        <pc:spChg chg="add del mod">
          <ac:chgData name="지영 김" userId="6a163bdcc1d28b62" providerId="LiveId" clId="{CB81489B-F228-412F-B2E4-22127EEDF63E}" dt="2019-12-06T07:49:28.814" v="10645" actId="478"/>
          <ac:spMkLst>
            <pc:docMk/>
            <pc:sldMk cId="3707544117" sldId="287"/>
            <ac:spMk id="76" creationId="{7D13E0D9-5827-4C18-B16B-9BFFB86E9524}"/>
          </ac:spMkLst>
        </pc:spChg>
        <pc:spChg chg="mod">
          <ac:chgData name="지영 김" userId="6a163bdcc1d28b62" providerId="LiveId" clId="{CB81489B-F228-412F-B2E4-22127EEDF63E}" dt="2019-12-06T08:08:21.315" v="11116" actId="1036"/>
          <ac:spMkLst>
            <pc:docMk/>
            <pc:sldMk cId="3707544117" sldId="287"/>
            <ac:spMk id="77" creationId="{00E04EFC-7B5C-4F98-811F-2D8229D23DED}"/>
          </ac:spMkLst>
        </pc:spChg>
        <pc:spChg chg="del mod">
          <ac:chgData name="지영 김" userId="6a163bdcc1d28b62" providerId="LiveId" clId="{CB81489B-F228-412F-B2E4-22127EEDF63E}" dt="2019-12-06T07:49:21.629" v="10641" actId="478"/>
          <ac:spMkLst>
            <pc:docMk/>
            <pc:sldMk cId="3707544117" sldId="287"/>
            <ac:spMk id="79" creationId="{7C0EDBFA-8B7F-47FA-B785-356F93706005}"/>
          </ac:spMkLst>
        </pc:spChg>
        <pc:spChg chg="add del mod">
          <ac:chgData name="지영 김" userId="6a163bdcc1d28b62" providerId="LiveId" clId="{CB81489B-F228-412F-B2E4-22127EEDF63E}" dt="2019-12-06T07:49:24.829" v="10643" actId="478"/>
          <ac:spMkLst>
            <pc:docMk/>
            <pc:sldMk cId="3707544117" sldId="287"/>
            <ac:spMk id="81" creationId="{AE531C32-DF86-4DEA-8978-5CA167F395AE}"/>
          </ac:spMkLst>
        </pc:spChg>
        <pc:spChg chg="mod topLvl">
          <ac:chgData name="지영 김" userId="6a163bdcc1d28b62" providerId="LiveId" clId="{CB81489B-F228-412F-B2E4-22127EEDF63E}" dt="2019-12-06T08:03:30.321" v="10931" actId="164"/>
          <ac:spMkLst>
            <pc:docMk/>
            <pc:sldMk cId="3707544117" sldId="287"/>
            <ac:spMk id="82" creationId="{166EEE96-CCE6-484C-B761-9C8E15B517DE}"/>
          </ac:spMkLst>
        </pc:spChg>
        <pc:spChg chg="add del mod">
          <ac:chgData name="지영 김" userId="6a163bdcc1d28b62" providerId="LiveId" clId="{CB81489B-F228-412F-B2E4-22127EEDF63E}" dt="2019-12-06T07:49:31.518" v="10646" actId="478"/>
          <ac:spMkLst>
            <pc:docMk/>
            <pc:sldMk cId="3707544117" sldId="287"/>
            <ac:spMk id="83" creationId="{AD3A043F-7E28-41D6-AD54-5EE67FA359E0}"/>
          </ac:spMkLst>
        </pc:spChg>
        <pc:spChg chg="add del mod">
          <ac:chgData name="지영 김" userId="6a163bdcc1d28b62" providerId="LiveId" clId="{CB81489B-F228-412F-B2E4-22127EEDF63E}" dt="2019-12-06T07:49:35.094" v="10649" actId="478"/>
          <ac:spMkLst>
            <pc:docMk/>
            <pc:sldMk cId="3707544117" sldId="287"/>
            <ac:spMk id="85" creationId="{99E80AC0-08B8-4257-96C4-0A52ACECD264}"/>
          </ac:spMkLst>
        </pc:spChg>
        <pc:spChg chg="add mod">
          <ac:chgData name="지영 김" userId="6a163bdcc1d28b62" providerId="LiveId" clId="{CB81489B-F228-412F-B2E4-22127EEDF63E}" dt="2019-11-25T06:05:13.106" v="6004" actId="1076"/>
          <ac:spMkLst>
            <pc:docMk/>
            <pc:sldMk cId="3707544117" sldId="287"/>
            <ac:spMk id="87" creationId="{2F612FFE-67A6-421E-A55C-7D7CF8D4FA08}"/>
          </ac:spMkLst>
        </pc:spChg>
        <pc:spChg chg="add mod">
          <ac:chgData name="지영 김" userId="6a163bdcc1d28b62" providerId="LiveId" clId="{CB81489B-F228-412F-B2E4-22127EEDF63E}" dt="2019-12-06T08:08:55.969" v="11122" actId="207"/>
          <ac:spMkLst>
            <pc:docMk/>
            <pc:sldMk cId="3707544117" sldId="287"/>
            <ac:spMk id="89" creationId="{12A2729E-843D-46D1-910A-2CC4FADCE145}"/>
          </ac:spMkLst>
        </pc:spChg>
        <pc:spChg chg="add mod ord topLvl">
          <ac:chgData name="지영 김" userId="6a163bdcc1d28b62" providerId="LiveId" clId="{CB81489B-F228-412F-B2E4-22127EEDF63E}" dt="2019-12-06T08:08:21.315" v="11116" actId="1036"/>
          <ac:spMkLst>
            <pc:docMk/>
            <pc:sldMk cId="3707544117" sldId="287"/>
            <ac:spMk id="90" creationId="{6DC39F1F-CA55-438C-8C41-5F29EDFE9886}"/>
          </ac:spMkLst>
        </pc:spChg>
        <pc:spChg chg="del mod">
          <ac:chgData name="지영 김" userId="6a163bdcc1d28b62" providerId="LiveId" clId="{CB81489B-F228-412F-B2E4-22127EEDF63E}" dt="2019-12-06T07:49:22.949" v="10642" actId="478"/>
          <ac:spMkLst>
            <pc:docMk/>
            <pc:sldMk cId="3707544117" sldId="287"/>
            <ac:spMk id="101" creationId="{E05B1524-D896-48DA-AE66-17F3F3BEBDC3}"/>
          </ac:spMkLst>
        </pc:spChg>
        <pc:spChg chg="del">
          <ac:chgData name="지영 김" userId="6a163bdcc1d28b62" providerId="LiveId" clId="{CB81489B-F228-412F-B2E4-22127EEDF63E}" dt="2019-11-25T05:51:12.846" v="5702" actId="478"/>
          <ac:spMkLst>
            <pc:docMk/>
            <pc:sldMk cId="3707544117" sldId="287"/>
            <ac:spMk id="104" creationId="{506C6CAF-14F5-46AF-811E-5A8BF76D4C49}"/>
          </ac:spMkLst>
        </pc:spChg>
        <pc:spChg chg="mod topLvl">
          <ac:chgData name="지영 김" userId="6a163bdcc1d28b62" providerId="LiveId" clId="{CB81489B-F228-412F-B2E4-22127EEDF63E}" dt="2019-12-06T08:03:30.321" v="10931" actId="164"/>
          <ac:spMkLst>
            <pc:docMk/>
            <pc:sldMk cId="3707544117" sldId="287"/>
            <ac:spMk id="114" creationId="{B94F15AB-BD64-45A8-A507-297A0B1E2CCF}"/>
          </ac:spMkLst>
        </pc:spChg>
        <pc:spChg chg="del">
          <ac:chgData name="지영 김" userId="6a163bdcc1d28b62" providerId="LiveId" clId="{CB81489B-F228-412F-B2E4-22127EEDF63E}" dt="2019-11-25T05:51:12.846" v="5702" actId="478"/>
          <ac:spMkLst>
            <pc:docMk/>
            <pc:sldMk cId="3707544117" sldId="287"/>
            <ac:spMk id="118" creationId="{3D3D0840-B732-45B0-A0D5-BE6C1D70CAF3}"/>
          </ac:spMkLst>
        </pc:spChg>
        <pc:spChg chg="mod ord topLvl">
          <ac:chgData name="지영 김" userId="6a163bdcc1d28b62" providerId="LiveId" clId="{CB81489B-F228-412F-B2E4-22127EEDF63E}" dt="2019-12-06T08:03:30.321" v="10931" actId="164"/>
          <ac:spMkLst>
            <pc:docMk/>
            <pc:sldMk cId="3707544117" sldId="287"/>
            <ac:spMk id="121" creationId="{D175BF46-104F-4F4C-9A2B-435D20249805}"/>
          </ac:spMkLst>
        </pc:spChg>
        <pc:spChg chg="add mod">
          <ac:chgData name="지영 김" userId="6a163bdcc1d28b62" providerId="LiveId" clId="{CB81489B-F228-412F-B2E4-22127EEDF63E}" dt="2019-12-06T08:08:21.315" v="11116" actId="1036"/>
          <ac:spMkLst>
            <pc:docMk/>
            <pc:sldMk cId="3707544117" sldId="287"/>
            <ac:spMk id="125" creationId="{B27BC57E-9FFB-4B06-8869-7C369E9A8913}"/>
          </ac:spMkLst>
        </pc:spChg>
        <pc:spChg chg="add mod">
          <ac:chgData name="지영 김" userId="6a163bdcc1d28b62" providerId="LiveId" clId="{CB81489B-F228-412F-B2E4-22127EEDF63E}" dt="2019-12-06T08:08:46.349" v="11120" actId="108"/>
          <ac:spMkLst>
            <pc:docMk/>
            <pc:sldMk cId="3707544117" sldId="287"/>
            <ac:spMk id="126" creationId="{CFD57E15-6096-4107-A406-F38DD7D02FE9}"/>
          </ac:spMkLst>
        </pc:spChg>
        <pc:spChg chg="add mod">
          <ac:chgData name="지영 김" userId="6a163bdcc1d28b62" providerId="LiveId" clId="{CB81489B-F228-412F-B2E4-22127EEDF63E}" dt="2019-12-06T08:08:21.315" v="11116" actId="1036"/>
          <ac:spMkLst>
            <pc:docMk/>
            <pc:sldMk cId="3707544117" sldId="287"/>
            <ac:spMk id="127" creationId="{4EEE9DEB-B548-4320-A2C2-E4CFDA989A91}"/>
          </ac:spMkLst>
        </pc:spChg>
        <pc:spChg chg="add mod ord">
          <ac:chgData name="지영 김" userId="6a163bdcc1d28b62" providerId="LiveId" clId="{CB81489B-F228-412F-B2E4-22127EEDF63E}" dt="2019-12-06T08:08:23.694" v="11117" actId="14100"/>
          <ac:spMkLst>
            <pc:docMk/>
            <pc:sldMk cId="3707544117" sldId="287"/>
            <ac:spMk id="132" creationId="{073E08C4-AB6B-4B66-94B4-2450E699819A}"/>
          </ac:spMkLst>
        </pc:spChg>
        <pc:grpChg chg="add del mod">
          <ac:chgData name="지영 김" userId="6a163bdcc1d28b62" providerId="LiveId" clId="{CB81489B-F228-412F-B2E4-22127EEDF63E}" dt="2019-12-06T08:02:21.384" v="10869" actId="165"/>
          <ac:grpSpMkLst>
            <pc:docMk/>
            <pc:sldMk cId="3707544117" sldId="287"/>
            <ac:grpSpMk id="3" creationId="{B317D68A-34E3-4C4E-92D7-6B03BDBDE247}"/>
          </ac:grpSpMkLst>
        </pc:grpChg>
        <pc:grpChg chg="add mod">
          <ac:chgData name="지영 김" userId="6a163bdcc1d28b62" providerId="LiveId" clId="{CB81489B-F228-412F-B2E4-22127EEDF63E}" dt="2019-12-06T08:08:21.315" v="11116" actId="1036"/>
          <ac:grpSpMkLst>
            <pc:docMk/>
            <pc:sldMk cId="3707544117" sldId="287"/>
            <ac:grpSpMk id="95" creationId="{4F9FBA6B-1EC9-4DCE-A3F8-F5DFA332F8F1}"/>
          </ac:grpSpMkLst>
        </pc:grpChg>
        <pc:cxnChg chg="mod">
          <ac:chgData name="지영 김" userId="6a163bdcc1d28b62" providerId="LiveId" clId="{CB81489B-F228-412F-B2E4-22127EEDF63E}" dt="2019-12-06T08:08:01.746" v="11090" actId="12788"/>
          <ac:cxnSpMkLst>
            <pc:docMk/>
            <pc:sldMk cId="3707544117" sldId="287"/>
            <ac:cxnSpMk id="7" creationId="{9406ACB5-AE8A-4612-817F-2B43B2104B76}"/>
          </ac:cxnSpMkLst>
        </pc:cxnChg>
        <pc:cxnChg chg="del mod">
          <ac:chgData name="지영 김" userId="6a163bdcc1d28b62" providerId="LiveId" clId="{CB81489B-F228-412F-B2E4-22127EEDF63E}" dt="2019-12-06T07:49:02.921" v="10631" actId="478"/>
          <ac:cxnSpMkLst>
            <pc:docMk/>
            <pc:sldMk cId="3707544117" sldId="287"/>
            <ac:cxnSpMk id="21" creationId="{CC013664-5A05-45FA-BD48-A9923BB83083}"/>
          </ac:cxnSpMkLst>
        </pc:cxnChg>
        <pc:cxnChg chg="mod">
          <ac:chgData name="지영 김" userId="6a163bdcc1d28b62" providerId="LiveId" clId="{CB81489B-F228-412F-B2E4-22127EEDF63E}" dt="2019-12-06T08:08:01.746" v="11090" actId="12788"/>
          <ac:cxnSpMkLst>
            <pc:docMk/>
            <pc:sldMk cId="3707544117" sldId="287"/>
            <ac:cxnSpMk id="49" creationId="{0D5E6064-331E-48F1-B151-69B7162B7FB9}"/>
          </ac:cxnSpMkLst>
        </pc:cxnChg>
        <pc:cxnChg chg="add del mod">
          <ac:chgData name="지영 김" userId="6a163bdcc1d28b62" providerId="LiveId" clId="{CB81489B-F228-412F-B2E4-22127EEDF63E}" dt="2019-12-06T07:49:36.676" v="10650" actId="478"/>
          <ac:cxnSpMkLst>
            <pc:docMk/>
            <pc:sldMk cId="3707544117" sldId="287"/>
            <ac:cxnSpMk id="56" creationId="{8CB60DDD-849F-40C5-BC8F-68556780D415}"/>
          </ac:cxnSpMkLst>
        </pc:cxnChg>
        <pc:cxnChg chg="mod">
          <ac:chgData name="지영 김" userId="6a163bdcc1d28b62" providerId="LiveId" clId="{CB81489B-F228-412F-B2E4-22127EEDF63E}" dt="2019-12-12T06:27:42.118" v="11182" actId="208"/>
          <ac:cxnSpMkLst>
            <pc:docMk/>
            <pc:sldMk cId="3707544117" sldId="287"/>
            <ac:cxnSpMk id="56" creationId="{A7561ADB-3EED-4247-B08C-6B6153E4C785}"/>
          </ac:cxnSpMkLst>
        </pc:cxnChg>
        <pc:cxnChg chg="add mod">
          <ac:chgData name="지영 김" userId="6a163bdcc1d28b62" providerId="LiveId" clId="{CB81489B-F228-412F-B2E4-22127EEDF63E}" dt="2019-12-06T08:08:21.315" v="11116" actId="1036"/>
          <ac:cxnSpMkLst>
            <pc:docMk/>
            <pc:sldMk cId="3707544117" sldId="287"/>
            <ac:cxnSpMk id="57" creationId="{D0F8D925-E1B5-4D06-9A92-ACFACA9861E3}"/>
          </ac:cxnSpMkLst>
        </pc:cxnChg>
        <pc:cxnChg chg="add del mod">
          <ac:chgData name="지영 김" userId="6a163bdcc1d28b62" providerId="LiveId" clId="{CB81489B-F228-412F-B2E4-22127EEDF63E}" dt="2019-12-06T08:01:59.765" v="10860" actId="478"/>
          <ac:cxnSpMkLst>
            <pc:docMk/>
            <pc:sldMk cId="3707544117" sldId="287"/>
            <ac:cxnSpMk id="64" creationId="{193A2A9F-4301-4B88-8141-877D44903C06}"/>
          </ac:cxnSpMkLst>
        </pc:cxnChg>
        <pc:cxnChg chg="add mod">
          <ac:chgData name="지영 김" userId="6a163bdcc1d28b62" providerId="LiveId" clId="{CB81489B-F228-412F-B2E4-22127EEDF63E}" dt="2019-12-06T08:08:48.650" v="11121" actId="108"/>
          <ac:cxnSpMkLst>
            <pc:docMk/>
            <pc:sldMk cId="3707544117" sldId="287"/>
            <ac:cxnSpMk id="67" creationId="{3D3E3223-0874-4C84-8EE4-FF2F8833007D}"/>
          </ac:cxnSpMkLst>
        </pc:cxnChg>
        <pc:cxnChg chg="add del mod">
          <ac:chgData name="지영 김" userId="6a163bdcc1d28b62" providerId="LiveId" clId="{CB81489B-F228-412F-B2E4-22127EEDF63E}" dt="2019-12-06T07:58:52.746" v="10838" actId="478"/>
          <ac:cxnSpMkLst>
            <pc:docMk/>
            <pc:sldMk cId="3707544117" sldId="287"/>
            <ac:cxnSpMk id="68" creationId="{E7222E39-4453-404B-8283-0B8251AD0F69}"/>
          </ac:cxnSpMkLst>
        </pc:cxnChg>
        <pc:cxnChg chg="mod">
          <ac:chgData name="지영 김" userId="6a163bdcc1d28b62" providerId="LiveId" clId="{CB81489B-F228-412F-B2E4-22127EEDF63E}" dt="2019-12-06T08:08:21.315" v="11116" actId="1036"/>
          <ac:cxnSpMkLst>
            <pc:docMk/>
            <pc:sldMk cId="3707544117" sldId="287"/>
            <ac:cxnSpMk id="75" creationId="{31F54F25-4CB5-4F65-BE57-C8AA10C08714}"/>
          </ac:cxnSpMkLst>
        </pc:cxnChg>
        <pc:cxnChg chg="del mod">
          <ac:chgData name="지영 김" userId="6a163bdcc1d28b62" providerId="LiveId" clId="{CB81489B-F228-412F-B2E4-22127EEDF63E}" dt="2019-12-06T07:49:10.835" v="10636" actId="478"/>
          <ac:cxnSpMkLst>
            <pc:docMk/>
            <pc:sldMk cId="3707544117" sldId="287"/>
            <ac:cxnSpMk id="78" creationId="{8495F424-AB1E-49FC-A9AA-9D3F4E615FAB}"/>
          </ac:cxnSpMkLst>
        </pc:cxnChg>
        <pc:cxnChg chg="del mod">
          <ac:chgData name="지영 김" userId="6a163bdcc1d28b62" providerId="LiveId" clId="{CB81489B-F228-412F-B2E4-22127EEDF63E}" dt="2019-12-06T07:49:09.146" v="10634" actId="478"/>
          <ac:cxnSpMkLst>
            <pc:docMk/>
            <pc:sldMk cId="3707544117" sldId="287"/>
            <ac:cxnSpMk id="80" creationId="{A79DC4FE-7C8B-4DBD-910C-BBA40E16D85C}"/>
          </ac:cxnSpMkLst>
        </pc:cxnChg>
        <pc:cxnChg chg="add del mod">
          <ac:chgData name="지영 김" userId="6a163bdcc1d28b62" providerId="LiveId" clId="{CB81489B-F228-412F-B2E4-22127EEDF63E}" dt="2019-12-06T07:49:36.814" v="10651" actId="478"/>
          <ac:cxnSpMkLst>
            <pc:docMk/>
            <pc:sldMk cId="3707544117" sldId="287"/>
            <ac:cxnSpMk id="84" creationId="{BDCC761F-C4F9-4B54-AE67-6545D4D5BFF0}"/>
          </ac:cxnSpMkLst>
        </pc:cxnChg>
        <pc:cxnChg chg="add mod">
          <ac:chgData name="지영 김" userId="6a163bdcc1d28b62" providerId="LiveId" clId="{CB81489B-F228-412F-B2E4-22127EEDF63E}" dt="2019-11-25T06:05:10.283" v="6003" actId="14100"/>
          <ac:cxnSpMkLst>
            <pc:docMk/>
            <pc:sldMk cId="3707544117" sldId="287"/>
            <ac:cxnSpMk id="86" creationId="{01B4F559-63B9-4F5B-B6B2-E1074E1AA500}"/>
          </ac:cxnSpMkLst>
        </pc:cxnChg>
        <pc:cxnChg chg="add mod">
          <ac:chgData name="지영 김" userId="6a163bdcc1d28b62" providerId="LiveId" clId="{CB81489B-F228-412F-B2E4-22127EEDF63E}" dt="2019-12-06T08:08:21.315" v="11116" actId="1036"/>
          <ac:cxnSpMkLst>
            <pc:docMk/>
            <pc:sldMk cId="3707544117" sldId="287"/>
            <ac:cxnSpMk id="92" creationId="{9B5D3210-4C1F-46D6-A77C-8EDBCCF16682}"/>
          </ac:cxnSpMkLst>
        </pc:cxnChg>
        <pc:cxnChg chg="del mod ord">
          <ac:chgData name="지영 김" userId="6a163bdcc1d28b62" providerId="LiveId" clId="{CB81489B-F228-412F-B2E4-22127EEDF63E}" dt="2019-12-06T07:48:57.537" v="10629" actId="478"/>
          <ac:cxnSpMkLst>
            <pc:docMk/>
            <pc:sldMk cId="3707544117" sldId="287"/>
            <ac:cxnSpMk id="98" creationId="{D8B63465-D154-4594-9494-7970383B3FA1}"/>
          </ac:cxnSpMkLst>
        </pc:cxnChg>
        <pc:cxnChg chg="add mod">
          <ac:chgData name="지영 김" userId="6a163bdcc1d28b62" providerId="LiveId" clId="{CB81489B-F228-412F-B2E4-22127EEDF63E}" dt="2019-12-12T06:27:37.073" v="11181" actId="208"/>
          <ac:cxnSpMkLst>
            <pc:docMk/>
            <pc:sldMk cId="3707544117" sldId="287"/>
            <ac:cxnSpMk id="100" creationId="{F0E2DDA0-64C7-426C-AC60-12CA0EFCBDFD}"/>
          </ac:cxnSpMkLst>
        </pc:cxnChg>
        <pc:cxnChg chg="del mod">
          <ac:chgData name="지영 김" userId="6a163bdcc1d28b62" providerId="LiveId" clId="{CB81489B-F228-412F-B2E4-22127EEDF63E}" dt="2019-11-25T05:51:13.751" v="5703" actId="478"/>
          <ac:cxnSpMkLst>
            <pc:docMk/>
            <pc:sldMk cId="3707544117" sldId="287"/>
            <ac:cxnSpMk id="103" creationId="{7631ED51-178B-4034-A8FF-F167D229B758}"/>
          </ac:cxnSpMkLst>
        </pc:cxnChg>
        <pc:cxnChg chg="add mod">
          <ac:chgData name="지영 김" userId="6a163bdcc1d28b62" providerId="LiveId" clId="{CB81489B-F228-412F-B2E4-22127EEDF63E}" dt="2019-12-06T08:08:21.315" v="11116" actId="1036"/>
          <ac:cxnSpMkLst>
            <pc:docMk/>
            <pc:sldMk cId="3707544117" sldId="287"/>
            <ac:cxnSpMk id="109" creationId="{DC10A9EA-8453-4790-9FE7-C7817818661D}"/>
          </ac:cxnSpMkLst>
        </pc:cxnChg>
        <pc:cxnChg chg="del mod">
          <ac:chgData name="지영 김" userId="6a163bdcc1d28b62" providerId="LiveId" clId="{CB81489B-F228-412F-B2E4-22127EEDF63E}" dt="2019-11-25T05:51:14.373" v="5704" actId="478"/>
          <ac:cxnSpMkLst>
            <pc:docMk/>
            <pc:sldMk cId="3707544117" sldId="287"/>
            <ac:cxnSpMk id="115" creationId="{74660FFE-C359-475E-B2A9-B88B64E714AD}"/>
          </ac:cxnSpMkLst>
        </pc:cxnChg>
        <pc:cxnChg chg="add del mod">
          <ac:chgData name="지영 김" userId="6a163bdcc1d28b62" providerId="LiveId" clId="{CB81489B-F228-412F-B2E4-22127EEDF63E}" dt="2019-12-06T08:07:13.823" v="11068" actId="478"/>
          <ac:cxnSpMkLst>
            <pc:docMk/>
            <pc:sldMk cId="3707544117" sldId="287"/>
            <ac:cxnSpMk id="118" creationId="{09695FAF-811B-486E-9315-973B529DF553}"/>
          </ac:cxnSpMkLst>
        </pc:cxnChg>
      </pc:sldChg>
      <pc:sldChg chg="addSp delSp modSp add">
        <pc:chgData name="지영 김" userId="6a163bdcc1d28b62" providerId="LiveId" clId="{CB81489B-F228-412F-B2E4-22127EEDF63E}" dt="2019-12-12T08:30:20.264" v="13866"/>
        <pc:sldMkLst>
          <pc:docMk/>
          <pc:sldMk cId="894414821" sldId="288"/>
        </pc:sldMkLst>
        <pc:spChg chg="del">
          <ac:chgData name="지영 김" userId="6a163bdcc1d28b62" providerId="LiveId" clId="{CB81489B-F228-412F-B2E4-22127EEDF63E}" dt="2019-12-12T08:30:20.117" v="13865" actId="478"/>
          <ac:spMkLst>
            <pc:docMk/>
            <pc:sldMk cId="894414821" sldId="288"/>
            <ac:spMk id="8" creationId="{F75F18C2-77DC-47D2-92E9-C5C2AE941703}"/>
          </ac:spMkLst>
        </pc:spChg>
        <pc:spChg chg="add mod">
          <ac:chgData name="지영 김" userId="6a163bdcc1d28b62" providerId="LiveId" clId="{CB81489B-F228-412F-B2E4-22127EEDF63E}" dt="2019-11-25T07:31:28.338" v="6816" actId="20577"/>
          <ac:spMkLst>
            <pc:docMk/>
            <pc:sldMk cId="894414821" sldId="288"/>
            <ac:spMk id="19" creationId="{2B9BE297-9B05-4395-975F-B700C641C4A5}"/>
          </ac:spMkLst>
        </pc:spChg>
        <pc:spChg chg="add mod">
          <ac:chgData name="지영 김" userId="6a163bdcc1d28b62" providerId="LiveId" clId="{CB81489B-F228-412F-B2E4-22127EEDF63E}" dt="2019-11-25T07:31:25.299" v="6815" actId="20577"/>
          <ac:spMkLst>
            <pc:docMk/>
            <pc:sldMk cId="894414821" sldId="288"/>
            <ac:spMk id="20" creationId="{9041F338-7FCC-42B6-94AA-7A6761DEE1DE}"/>
          </ac:spMkLst>
        </pc:spChg>
        <pc:spChg chg="add mod">
          <ac:chgData name="지영 김" userId="6a163bdcc1d28b62" providerId="LiveId" clId="{CB81489B-F228-412F-B2E4-22127EEDF63E}" dt="2019-11-25T07:31:52.808" v="6820" actId="207"/>
          <ac:spMkLst>
            <pc:docMk/>
            <pc:sldMk cId="894414821" sldId="288"/>
            <ac:spMk id="21" creationId="{8147F40A-BD60-4B77-B62C-8F0C96B65A2E}"/>
          </ac:spMkLst>
        </pc:spChg>
        <pc:spChg chg="add mod">
          <ac:chgData name="지영 김" userId="6a163bdcc1d28b62" providerId="LiveId" clId="{CB81489B-F228-412F-B2E4-22127EEDF63E}" dt="2019-12-12T08:07:34.206" v="12871" actId="14100"/>
          <ac:spMkLst>
            <pc:docMk/>
            <pc:sldMk cId="894414821" sldId="288"/>
            <ac:spMk id="25" creationId="{BA1A9122-F33B-408E-BC2C-7351A989C750}"/>
          </ac:spMkLst>
        </pc:spChg>
        <pc:spChg chg="add">
          <ac:chgData name="지영 김" userId="6a163bdcc1d28b62" providerId="LiveId" clId="{CB81489B-F228-412F-B2E4-22127EEDF63E}" dt="2019-12-12T08:30:20.264" v="13866"/>
          <ac:spMkLst>
            <pc:docMk/>
            <pc:sldMk cId="894414821" sldId="288"/>
            <ac:spMk id="26" creationId="{CF251DF1-8886-41CE-95DA-25E4EF564A43}"/>
          </ac:spMkLst>
        </pc:spChg>
        <pc:picChg chg="mod">
          <ac:chgData name="지영 김" userId="6a163bdcc1d28b62" providerId="LiveId" clId="{CB81489B-F228-412F-B2E4-22127EEDF63E}" dt="2019-11-25T07:26:34.068" v="6453" actId="1076"/>
          <ac:picMkLst>
            <pc:docMk/>
            <pc:sldMk cId="894414821" sldId="288"/>
            <ac:picMk id="3" creationId="{B0060C0C-53E6-4552-927C-BD6E3A55EE97}"/>
          </ac:picMkLst>
        </pc:picChg>
        <pc:picChg chg="add mod">
          <ac:chgData name="지영 김" userId="6a163bdcc1d28b62" providerId="LiveId" clId="{CB81489B-F228-412F-B2E4-22127EEDF63E}" dt="2019-11-25T07:26:38.034" v="6456" actId="1076"/>
          <ac:picMkLst>
            <pc:docMk/>
            <pc:sldMk cId="894414821" sldId="288"/>
            <ac:picMk id="4" creationId="{B1105A67-BC11-454A-888F-35821243353B}"/>
          </ac:picMkLst>
        </pc:picChg>
        <pc:picChg chg="add mod">
          <ac:chgData name="지영 김" userId="6a163bdcc1d28b62" providerId="LiveId" clId="{CB81489B-F228-412F-B2E4-22127EEDF63E}" dt="2019-11-25T07:26:40.988" v="6457" actId="1076"/>
          <ac:picMkLst>
            <pc:docMk/>
            <pc:sldMk cId="894414821" sldId="288"/>
            <ac:picMk id="6" creationId="{643E29CB-24AA-4CE2-B4EE-C95F90301E86}"/>
          </ac:picMkLst>
        </pc:picChg>
        <pc:cxnChg chg="add del mod">
          <ac:chgData name="지영 김" userId="6a163bdcc1d28b62" providerId="LiveId" clId="{CB81489B-F228-412F-B2E4-22127EEDF63E}" dt="2019-11-25T07:26:49.763" v="6459" actId="478"/>
          <ac:cxnSpMkLst>
            <pc:docMk/>
            <pc:sldMk cId="894414821" sldId="288"/>
            <ac:cxnSpMk id="18" creationId="{D28D5036-7639-4BE8-A77A-3D1115D170AB}"/>
          </ac:cxnSpMkLst>
        </pc:cxnChg>
      </pc:sldChg>
      <pc:sldChg chg="del">
        <pc:chgData name="지영 김" userId="6a163bdcc1d28b62" providerId="LiveId" clId="{CB81489B-F228-412F-B2E4-22127EEDF63E}" dt="2019-12-12T07:46:33.982" v="11437" actId="47"/>
        <pc:sldMkLst>
          <pc:docMk/>
          <pc:sldMk cId="4085079718" sldId="289"/>
        </pc:sldMkLst>
      </pc:sldChg>
      <pc:sldChg chg="del">
        <pc:chgData name="지영 김" userId="6a163bdcc1d28b62" providerId="LiveId" clId="{CB81489B-F228-412F-B2E4-22127EEDF63E}" dt="2019-12-12T07:46:33.982" v="11437" actId="47"/>
        <pc:sldMkLst>
          <pc:docMk/>
          <pc:sldMk cId="2897008965" sldId="290"/>
        </pc:sldMkLst>
      </pc:sldChg>
      <pc:sldChg chg="addSp delSp modSp">
        <pc:chgData name="지영 김" userId="6a163bdcc1d28b62" providerId="LiveId" clId="{CB81489B-F228-412F-B2E4-22127EEDF63E}" dt="2019-12-12T08:30:32.530" v="13872"/>
        <pc:sldMkLst>
          <pc:docMk/>
          <pc:sldMk cId="3075948241" sldId="291"/>
        </pc:sldMkLst>
        <pc:spChg chg="del">
          <ac:chgData name="지영 김" userId="6a163bdcc1d28b62" providerId="LiveId" clId="{CB81489B-F228-412F-B2E4-22127EEDF63E}" dt="2019-12-12T07:53:19.676" v="11843" actId="478"/>
          <ac:spMkLst>
            <pc:docMk/>
            <pc:sldMk cId="3075948241" sldId="291"/>
            <ac:spMk id="2" creationId="{E62FF1D3-3309-4830-9A01-4D8BA201A728}"/>
          </ac:spMkLst>
        </pc:spChg>
        <pc:spChg chg="mod">
          <ac:chgData name="지영 김" userId="6a163bdcc1d28b62" providerId="LiveId" clId="{CB81489B-F228-412F-B2E4-22127EEDF63E}" dt="2019-12-06T07:33:07.785" v="9710" actId="403"/>
          <ac:spMkLst>
            <pc:docMk/>
            <pc:sldMk cId="3075948241" sldId="291"/>
            <ac:spMk id="3" creationId="{D46DFD35-D230-4729-BEFC-4031BDEEABE7}"/>
          </ac:spMkLst>
        </pc:spChg>
        <pc:spChg chg="mod">
          <ac:chgData name="지영 김" userId="6a163bdcc1d28b62" providerId="LiveId" clId="{CB81489B-F228-412F-B2E4-22127EEDF63E}" dt="2019-12-06T07:35:11.546" v="9760" actId="14100"/>
          <ac:spMkLst>
            <pc:docMk/>
            <pc:sldMk cId="3075948241" sldId="291"/>
            <ac:spMk id="4" creationId="{B0416C6A-C9C1-49AB-9333-7FE8BDA64553}"/>
          </ac:spMkLst>
        </pc:spChg>
        <pc:spChg chg="add mod">
          <ac:chgData name="지영 김" userId="6a163bdcc1d28b62" providerId="LiveId" clId="{CB81489B-F228-412F-B2E4-22127EEDF63E}" dt="2019-12-06T07:34:32.600" v="9750" actId="1076"/>
          <ac:spMkLst>
            <pc:docMk/>
            <pc:sldMk cId="3075948241" sldId="291"/>
            <ac:spMk id="6" creationId="{DA12F55B-BA85-4963-85F4-049938D821C8}"/>
          </ac:spMkLst>
        </pc:spChg>
        <pc:spChg chg="add mod">
          <ac:chgData name="지영 김" userId="6a163bdcc1d28b62" providerId="LiveId" clId="{CB81489B-F228-412F-B2E4-22127EEDF63E}" dt="2019-12-06T07:34:54.874" v="9756" actId="14100"/>
          <ac:spMkLst>
            <pc:docMk/>
            <pc:sldMk cId="3075948241" sldId="291"/>
            <ac:spMk id="7" creationId="{4FC4E59A-9768-43F0-A424-6657ABAEF218}"/>
          </ac:spMkLst>
        </pc:spChg>
        <pc:spChg chg="del">
          <ac:chgData name="지영 김" userId="6a163bdcc1d28b62" providerId="LiveId" clId="{CB81489B-F228-412F-B2E4-22127EEDF63E}" dt="2019-12-12T08:30:32.287" v="13871" actId="478"/>
          <ac:spMkLst>
            <pc:docMk/>
            <pc:sldMk cId="3075948241" sldId="291"/>
            <ac:spMk id="8" creationId="{F75F18C2-77DC-47D2-92E9-C5C2AE941703}"/>
          </ac:spMkLst>
        </pc:spChg>
        <pc:spChg chg="add mod">
          <ac:chgData name="지영 김" userId="6a163bdcc1d28b62" providerId="LiveId" clId="{CB81489B-F228-412F-B2E4-22127EEDF63E}" dt="2019-12-06T07:37:13.776" v="9796" actId="1076"/>
          <ac:spMkLst>
            <pc:docMk/>
            <pc:sldMk cId="3075948241" sldId="291"/>
            <ac:spMk id="17" creationId="{7B5453F3-ECA5-4A27-A773-27D2FCD4722A}"/>
          </ac:spMkLst>
        </pc:spChg>
        <pc:spChg chg="add del mod">
          <ac:chgData name="지영 김" userId="6a163bdcc1d28b62" providerId="LiveId" clId="{CB81489B-F228-412F-B2E4-22127EEDF63E}" dt="2019-12-06T07:33:26.321" v="9720" actId="478"/>
          <ac:spMkLst>
            <pc:docMk/>
            <pc:sldMk cId="3075948241" sldId="291"/>
            <ac:spMk id="18" creationId="{021481D2-3AA8-4F86-B451-CB48F50A2B98}"/>
          </ac:spMkLst>
        </pc:spChg>
        <pc:spChg chg="add mod">
          <ac:chgData name="지영 김" userId="6a163bdcc1d28b62" providerId="LiveId" clId="{CB81489B-F228-412F-B2E4-22127EEDF63E}" dt="2019-12-06T07:37:09.584" v="9795" actId="14100"/>
          <ac:spMkLst>
            <pc:docMk/>
            <pc:sldMk cId="3075948241" sldId="291"/>
            <ac:spMk id="20" creationId="{FFFE1453-37B4-4C50-AC9A-42DCE8C90DE2}"/>
          </ac:spMkLst>
        </pc:spChg>
        <pc:spChg chg="add mod ord">
          <ac:chgData name="지영 김" userId="6a163bdcc1d28b62" providerId="LiveId" clId="{CB81489B-F228-412F-B2E4-22127EEDF63E}" dt="2019-12-06T07:42:59.087" v="10204" actId="1076"/>
          <ac:spMkLst>
            <pc:docMk/>
            <pc:sldMk cId="3075948241" sldId="291"/>
            <ac:spMk id="21" creationId="{4642E309-0B08-4EFB-95EF-39B574D9E89C}"/>
          </ac:spMkLst>
        </pc:spChg>
        <pc:spChg chg="add mod">
          <ac:chgData name="지영 김" userId="6a163bdcc1d28b62" providerId="LiveId" clId="{CB81489B-F228-412F-B2E4-22127EEDF63E}" dt="2019-12-06T07:37:13.776" v="9796" actId="1076"/>
          <ac:spMkLst>
            <pc:docMk/>
            <pc:sldMk cId="3075948241" sldId="291"/>
            <ac:spMk id="22" creationId="{28AF334B-77F2-499F-B7E6-22A6D72CD5F1}"/>
          </ac:spMkLst>
        </pc:spChg>
        <pc:spChg chg="add mod">
          <ac:chgData name="지영 김" userId="6a163bdcc1d28b62" providerId="LiveId" clId="{CB81489B-F228-412F-B2E4-22127EEDF63E}" dt="2019-12-06T07:41:19.147" v="9822" actId="20577"/>
          <ac:spMkLst>
            <pc:docMk/>
            <pc:sldMk cId="3075948241" sldId="291"/>
            <ac:spMk id="23" creationId="{29906E2A-BC34-4A62-918A-1EE29A15FD70}"/>
          </ac:spMkLst>
        </pc:spChg>
        <pc:spChg chg="mod">
          <ac:chgData name="지영 김" userId="6a163bdcc1d28b62" providerId="LiveId" clId="{CB81489B-F228-412F-B2E4-22127EEDF63E}" dt="2019-12-06T07:46:28.572" v="10423" actId="20577"/>
          <ac:spMkLst>
            <pc:docMk/>
            <pc:sldMk cId="3075948241" sldId="291"/>
            <ac:spMk id="25" creationId="{FEC598B1-9AA5-486A-B295-C26A8F8CF424}"/>
          </ac:spMkLst>
        </pc:spChg>
        <pc:spChg chg="mod">
          <ac:chgData name="지영 김" userId="6a163bdcc1d28b62" providerId="LiveId" clId="{CB81489B-F228-412F-B2E4-22127EEDF63E}" dt="2019-12-06T07:45:50.176" v="10393" actId="20577"/>
          <ac:spMkLst>
            <pc:docMk/>
            <pc:sldMk cId="3075948241" sldId="291"/>
            <ac:spMk id="28" creationId="{3D5D13A7-6778-4E35-8EB1-EE27077D9494}"/>
          </ac:spMkLst>
        </pc:spChg>
        <pc:spChg chg="add mod">
          <ac:chgData name="지영 김" userId="6a163bdcc1d28b62" providerId="LiveId" clId="{CB81489B-F228-412F-B2E4-22127EEDF63E}" dt="2019-12-12T07:53:38.626" v="11996" actId="20577"/>
          <ac:spMkLst>
            <pc:docMk/>
            <pc:sldMk cId="3075948241" sldId="291"/>
            <ac:spMk id="29" creationId="{3DEE28EE-1884-4D2E-A65C-C8AEE3F06A5E}"/>
          </ac:spMkLst>
        </pc:spChg>
        <pc:spChg chg="mod">
          <ac:chgData name="지영 김" userId="6a163bdcc1d28b62" providerId="LiveId" clId="{CB81489B-F228-412F-B2E4-22127EEDF63E}" dt="2019-12-06T07:33:16.136" v="9714" actId="1076"/>
          <ac:spMkLst>
            <pc:docMk/>
            <pc:sldMk cId="3075948241" sldId="291"/>
            <ac:spMk id="30" creationId="{BF8BB256-5D83-429D-8447-6340DF94DF12}"/>
          </ac:spMkLst>
        </pc:spChg>
        <pc:spChg chg="mod">
          <ac:chgData name="지영 김" userId="6a163bdcc1d28b62" providerId="LiveId" clId="{CB81489B-F228-412F-B2E4-22127EEDF63E}" dt="2019-12-06T07:47:47.767" v="10623"/>
          <ac:spMkLst>
            <pc:docMk/>
            <pc:sldMk cId="3075948241" sldId="291"/>
            <ac:spMk id="32" creationId="{1F30E59C-CCD2-4B67-A74B-263B0936DE63}"/>
          </ac:spMkLst>
        </pc:spChg>
        <pc:spChg chg="add">
          <ac:chgData name="지영 김" userId="6a163bdcc1d28b62" providerId="LiveId" clId="{CB81489B-F228-412F-B2E4-22127EEDF63E}" dt="2019-12-12T07:53:19.863" v="11844"/>
          <ac:spMkLst>
            <pc:docMk/>
            <pc:sldMk cId="3075948241" sldId="291"/>
            <ac:spMk id="34" creationId="{DD30F742-AC01-44AB-8C8E-2F1887624014}"/>
          </ac:spMkLst>
        </pc:spChg>
        <pc:spChg chg="add">
          <ac:chgData name="지영 김" userId="6a163bdcc1d28b62" providerId="LiveId" clId="{CB81489B-F228-412F-B2E4-22127EEDF63E}" dt="2019-12-12T08:30:32.530" v="13872"/>
          <ac:spMkLst>
            <pc:docMk/>
            <pc:sldMk cId="3075948241" sldId="291"/>
            <ac:spMk id="35" creationId="{548E68B6-9DD9-488A-9EFB-406C1C19DAA4}"/>
          </ac:spMkLst>
        </pc:spChg>
        <pc:grpChg chg="add mod">
          <ac:chgData name="지영 김" userId="6a163bdcc1d28b62" providerId="LiveId" clId="{CB81489B-F228-412F-B2E4-22127EEDF63E}" dt="2019-12-06T07:47:51.752" v="10624" actId="552"/>
          <ac:grpSpMkLst>
            <pc:docMk/>
            <pc:sldMk cId="3075948241" sldId="291"/>
            <ac:grpSpMk id="24" creationId="{9FD36BD4-F76D-4B58-A802-A727C8F82874}"/>
          </ac:grpSpMkLst>
        </pc:grpChg>
        <pc:grpChg chg="add del mod">
          <ac:chgData name="지영 김" userId="6a163bdcc1d28b62" providerId="LiveId" clId="{CB81489B-F228-412F-B2E4-22127EEDF63E}" dt="2019-12-06T07:46:20.149" v="10396" actId="478"/>
          <ac:grpSpMkLst>
            <pc:docMk/>
            <pc:sldMk cId="3075948241" sldId="291"/>
            <ac:grpSpMk id="27" creationId="{3005A9EC-FC3E-4F62-A350-09D4DE060D16}"/>
          </ac:grpSpMkLst>
        </pc:grpChg>
        <pc:grpChg chg="add mod">
          <ac:chgData name="지영 김" userId="6a163bdcc1d28b62" providerId="LiveId" clId="{CB81489B-F228-412F-B2E4-22127EEDF63E}" dt="2019-12-06T07:47:51.752" v="10624" actId="552"/>
          <ac:grpSpMkLst>
            <pc:docMk/>
            <pc:sldMk cId="3075948241" sldId="291"/>
            <ac:grpSpMk id="31" creationId="{05638102-826B-433A-AE6C-CAB82D94D298}"/>
          </ac:grpSpMkLst>
        </pc:grpChg>
        <pc:picChg chg="mod">
          <ac:chgData name="지영 김" userId="6a163bdcc1d28b62" providerId="LiveId" clId="{CB81489B-F228-412F-B2E4-22127EEDF63E}" dt="2019-12-06T07:43:08.580" v="10207" actId="552"/>
          <ac:picMkLst>
            <pc:docMk/>
            <pc:sldMk cId="3075948241" sldId="291"/>
            <ac:picMk id="26" creationId="{9A0BB166-C4A3-403E-BBCA-FC57F69F9906}"/>
          </ac:picMkLst>
        </pc:picChg>
        <pc:picChg chg="mod">
          <ac:chgData name="지영 김" userId="6a163bdcc1d28b62" providerId="LiveId" clId="{CB81489B-F228-412F-B2E4-22127EEDF63E}" dt="2019-12-06T07:43:06.703" v="10206" actId="552"/>
          <ac:picMkLst>
            <pc:docMk/>
            <pc:sldMk cId="3075948241" sldId="291"/>
            <ac:picMk id="29" creationId="{23DEA310-495A-47EE-826F-98BCA154ABE4}"/>
          </ac:picMkLst>
        </pc:picChg>
      </pc:sldChg>
      <pc:sldChg chg="addSp delSp modSp">
        <pc:chgData name="지영 김" userId="6a163bdcc1d28b62" providerId="LiveId" clId="{CB81489B-F228-412F-B2E4-22127EEDF63E}" dt="2019-12-26T10:28:57.357" v="14901" actId="478"/>
        <pc:sldMkLst>
          <pc:docMk/>
          <pc:sldMk cId="3875791978" sldId="292"/>
        </pc:sldMkLst>
        <pc:spChg chg="del">
          <ac:chgData name="지영 김" userId="6a163bdcc1d28b62" providerId="LiveId" clId="{CB81489B-F228-412F-B2E4-22127EEDF63E}" dt="2019-12-26T10:28:57.357" v="14901" actId="478"/>
          <ac:spMkLst>
            <pc:docMk/>
            <pc:sldMk cId="3875791978" sldId="292"/>
            <ac:spMk id="6" creationId="{CE7A1BBD-3C9F-466D-BF44-4C7055BE6AAE}"/>
          </ac:spMkLst>
        </pc:spChg>
        <pc:spChg chg="del">
          <ac:chgData name="지영 김" userId="6a163bdcc1d28b62" providerId="LiveId" clId="{CB81489B-F228-412F-B2E4-22127EEDF63E}" dt="2019-12-12T08:29:38.167" v="13855" actId="478"/>
          <ac:spMkLst>
            <pc:docMk/>
            <pc:sldMk cId="3875791978" sldId="292"/>
            <ac:spMk id="8" creationId="{F75F18C2-77DC-47D2-92E9-C5C2AE941703}"/>
          </ac:spMkLst>
        </pc:spChg>
        <pc:spChg chg="add">
          <ac:chgData name="지영 김" userId="6a163bdcc1d28b62" providerId="LiveId" clId="{CB81489B-F228-412F-B2E4-22127EEDF63E}" dt="2019-12-12T08:29:38.322" v="13856"/>
          <ac:spMkLst>
            <pc:docMk/>
            <pc:sldMk cId="3875791978" sldId="292"/>
            <ac:spMk id="17" creationId="{3D6C6894-443C-44CD-B1B2-B09EA4A30F8F}"/>
          </ac:spMkLst>
        </pc:spChg>
        <pc:graphicFrameChg chg="add mod modGraphic">
          <ac:chgData name="지영 김" userId="6a163bdcc1d28b62" providerId="LiveId" clId="{CB81489B-F228-412F-B2E4-22127EEDF63E}" dt="2019-12-13T07:48:30.946" v="14418" actId="20577"/>
          <ac:graphicFrameMkLst>
            <pc:docMk/>
            <pc:sldMk cId="3875791978" sldId="292"/>
            <ac:graphicFrameMk id="3" creationId="{F4D4BEBE-5373-42C3-81E9-25A5A1CBA80E}"/>
          </ac:graphicFrameMkLst>
        </pc:graphicFrameChg>
        <pc:graphicFrameChg chg="mod modGraphic">
          <ac:chgData name="지영 김" userId="6a163bdcc1d28b62" providerId="LiveId" clId="{CB81489B-F228-412F-B2E4-22127EEDF63E}" dt="2019-12-06T08:10:10.083" v="11131" actId="1076"/>
          <ac:graphicFrameMkLst>
            <pc:docMk/>
            <pc:sldMk cId="3875791978" sldId="292"/>
            <ac:graphicFrameMk id="4" creationId="{5CE0D7A3-49D6-4D5B-A654-32FF598D47BD}"/>
          </ac:graphicFrameMkLst>
        </pc:graphicFrameChg>
      </pc:sldChg>
      <pc:sldChg chg="add del">
        <pc:chgData name="지영 김" userId="6a163bdcc1d28b62" providerId="LiveId" clId="{CB81489B-F228-412F-B2E4-22127EEDF63E}" dt="2019-12-06T07:08:25.139" v="9130"/>
        <pc:sldMkLst>
          <pc:docMk/>
          <pc:sldMk cId="196770960" sldId="293"/>
        </pc:sldMkLst>
      </pc:sldChg>
      <pc:sldChg chg="add del ord">
        <pc:chgData name="지영 김" userId="6a163bdcc1d28b62" providerId="LiveId" clId="{CB81489B-F228-412F-B2E4-22127EEDF63E}" dt="2019-12-12T07:46:33.982" v="11437" actId="47"/>
        <pc:sldMkLst>
          <pc:docMk/>
          <pc:sldMk cId="2825134329" sldId="293"/>
        </pc:sldMkLst>
      </pc:sldChg>
      <pc:sldChg chg="add del ord">
        <pc:chgData name="지영 김" userId="6a163bdcc1d28b62" providerId="LiveId" clId="{CB81489B-F228-412F-B2E4-22127EEDF63E}" dt="2019-12-12T07:46:33.982" v="11437" actId="47"/>
        <pc:sldMkLst>
          <pc:docMk/>
          <pc:sldMk cId="3272178831" sldId="294"/>
        </pc:sldMkLst>
      </pc:sldChg>
      <pc:sldChg chg="del">
        <pc:chgData name="지영 김" userId="6a163bdcc1d28b62" providerId="LiveId" clId="{CB81489B-F228-412F-B2E4-22127EEDF63E}" dt="2019-12-27T05:05:52.625" v="14904" actId="47"/>
        <pc:sldMkLst>
          <pc:docMk/>
          <pc:sldMk cId="94456748" sldId="295"/>
        </pc:sldMkLst>
      </pc:sldChg>
      <pc:sldChg chg="addSp delSp modSp">
        <pc:chgData name="지영 김" userId="6a163bdcc1d28b62" providerId="LiveId" clId="{CB81489B-F228-412F-B2E4-22127EEDF63E}" dt="2019-12-12T08:31:03.715" v="13896" actId="20577"/>
        <pc:sldMkLst>
          <pc:docMk/>
          <pc:sldMk cId="2520816875" sldId="296"/>
        </pc:sldMkLst>
        <pc:spChg chg="add del">
          <ac:chgData name="지영 김" userId="6a163bdcc1d28b62" providerId="LiveId" clId="{CB81489B-F228-412F-B2E4-22127EEDF63E}" dt="2019-12-12T07:55:19.325" v="12258" actId="478"/>
          <ac:spMkLst>
            <pc:docMk/>
            <pc:sldMk cId="2520816875" sldId="296"/>
            <ac:spMk id="3" creationId="{A5588046-8875-4524-8CC5-90BE07BCD4ED}"/>
          </ac:spMkLst>
        </pc:spChg>
        <pc:spChg chg="mod">
          <ac:chgData name="지영 김" userId="6a163bdcc1d28b62" providerId="LiveId" clId="{CB81489B-F228-412F-B2E4-22127EEDF63E}" dt="2019-12-12T08:31:03.715" v="13896" actId="20577"/>
          <ac:spMkLst>
            <pc:docMk/>
            <pc:sldMk cId="2520816875" sldId="296"/>
            <ac:spMk id="7" creationId="{60507BBA-E417-4BB4-B7B8-63C1784F7488}"/>
          </ac:spMkLst>
        </pc:spChg>
        <pc:spChg chg="mod">
          <ac:chgData name="지영 김" userId="6a163bdcc1d28b62" providerId="LiveId" clId="{CB81489B-F228-412F-B2E4-22127EEDF63E}" dt="2019-12-12T07:55:25.695" v="12260" actId="403"/>
          <ac:spMkLst>
            <pc:docMk/>
            <pc:sldMk cId="2520816875" sldId="296"/>
            <ac:spMk id="23" creationId="{B0B2A5D2-7024-4FFE-8963-FD690790454D}"/>
          </ac:spMkLst>
        </pc:spChg>
        <pc:spChg chg="add del">
          <ac:chgData name="지영 김" userId="6a163bdcc1d28b62" providerId="LiveId" clId="{CB81489B-F228-412F-B2E4-22127EEDF63E}" dt="2019-12-12T07:54:49" v="12166"/>
          <ac:spMkLst>
            <pc:docMk/>
            <pc:sldMk cId="2520816875" sldId="296"/>
            <ac:spMk id="24" creationId="{7C9ACF35-DC8F-4FEE-9B4D-D33768004DA2}"/>
          </ac:spMkLst>
        </pc:spChg>
        <pc:spChg chg="add del">
          <ac:chgData name="지영 김" userId="6a163bdcc1d28b62" providerId="LiveId" clId="{CB81489B-F228-412F-B2E4-22127EEDF63E}" dt="2019-12-12T07:54:49" v="12166"/>
          <ac:spMkLst>
            <pc:docMk/>
            <pc:sldMk cId="2520816875" sldId="296"/>
            <ac:spMk id="26" creationId="{32EB44DF-8B2A-4CBD-B39B-28E3DEC13A7C}"/>
          </ac:spMkLst>
        </pc:spChg>
        <pc:spChg chg="add mod">
          <ac:chgData name="지영 김" userId="6a163bdcc1d28b62" providerId="LiveId" clId="{CB81489B-F228-412F-B2E4-22127EEDF63E}" dt="2019-12-12T07:55:48.810" v="12335" actId="20577"/>
          <ac:spMkLst>
            <pc:docMk/>
            <pc:sldMk cId="2520816875" sldId="296"/>
            <ac:spMk id="28" creationId="{82A3DD1B-DBFC-48BF-ABD4-AD28BCACBDEB}"/>
          </ac:spMkLst>
        </pc:spChg>
        <pc:spChg chg="mod">
          <ac:chgData name="지영 김" userId="6a163bdcc1d28b62" providerId="LiveId" clId="{CB81489B-F228-412F-B2E4-22127EEDF63E}" dt="2019-12-12T07:55:25.695" v="12260" actId="403"/>
          <ac:spMkLst>
            <pc:docMk/>
            <pc:sldMk cId="2520816875" sldId="296"/>
            <ac:spMk id="29" creationId="{78306307-66DC-497B-B7A1-60DF968B46C4}"/>
          </ac:spMkLst>
        </pc:spChg>
        <pc:spChg chg="add">
          <ac:chgData name="지영 김" userId="6a163bdcc1d28b62" providerId="LiveId" clId="{CB81489B-F228-412F-B2E4-22127EEDF63E}" dt="2019-12-12T07:55:19.503" v="12259"/>
          <ac:spMkLst>
            <pc:docMk/>
            <pc:sldMk cId="2520816875" sldId="296"/>
            <ac:spMk id="30" creationId="{D3E8C816-C88B-45C8-AC27-B86CF4436BE7}"/>
          </ac:spMkLst>
        </pc:spChg>
        <pc:spChg chg="mod">
          <ac:chgData name="지영 김" userId="6a163bdcc1d28b62" providerId="LiveId" clId="{CB81489B-F228-412F-B2E4-22127EEDF63E}" dt="2019-12-12T07:55:25.695" v="12260" actId="403"/>
          <ac:spMkLst>
            <pc:docMk/>
            <pc:sldMk cId="2520816875" sldId="296"/>
            <ac:spMk id="33" creationId="{FB8A0909-FDD9-48D5-85C0-B1E60C32D27E}"/>
          </ac:spMkLst>
        </pc:spChg>
        <pc:spChg chg="mod">
          <ac:chgData name="지영 김" userId="6a163bdcc1d28b62" providerId="LiveId" clId="{CB81489B-F228-412F-B2E4-22127EEDF63E}" dt="2019-12-12T07:55:25.695" v="12260" actId="403"/>
          <ac:spMkLst>
            <pc:docMk/>
            <pc:sldMk cId="2520816875" sldId="296"/>
            <ac:spMk id="37" creationId="{711C3CE5-161C-4B52-B50E-7542D8D2696D}"/>
          </ac:spMkLst>
        </pc:spChg>
        <pc:spChg chg="mod">
          <ac:chgData name="지영 김" userId="6a163bdcc1d28b62" providerId="LiveId" clId="{CB81489B-F228-412F-B2E4-22127EEDF63E}" dt="2019-12-12T07:55:25.695" v="12260" actId="403"/>
          <ac:spMkLst>
            <pc:docMk/>
            <pc:sldMk cId="2520816875" sldId="296"/>
            <ac:spMk id="41" creationId="{CE444242-0F9E-4177-A3F6-408F8F975D22}"/>
          </ac:spMkLst>
        </pc:spChg>
      </pc:sldChg>
      <pc:sldChg chg="del">
        <pc:chgData name="지영 김" userId="6a163bdcc1d28b62" providerId="LiveId" clId="{CB81489B-F228-412F-B2E4-22127EEDF63E}" dt="2019-12-12T07:46:33.982" v="11437" actId="47"/>
        <pc:sldMkLst>
          <pc:docMk/>
          <pc:sldMk cId="682319504" sldId="297"/>
        </pc:sldMkLst>
      </pc:sldChg>
      <pc:sldChg chg="addSp delSp modSp">
        <pc:chgData name="지영 김" userId="6a163bdcc1d28b62" providerId="LiveId" clId="{CB81489B-F228-412F-B2E4-22127EEDF63E}" dt="2019-12-12T08:31:32.594" v="13956"/>
        <pc:sldMkLst>
          <pc:docMk/>
          <pc:sldMk cId="3069619160" sldId="298"/>
        </pc:sldMkLst>
        <pc:spChg chg="del">
          <ac:chgData name="지영 김" userId="6a163bdcc1d28b62" providerId="LiveId" clId="{CB81489B-F228-412F-B2E4-22127EEDF63E}" dt="2019-12-12T08:31:32.423" v="13955" actId="478"/>
          <ac:spMkLst>
            <pc:docMk/>
            <pc:sldMk cId="3069619160" sldId="298"/>
            <ac:spMk id="7" creationId="{60507BBA-E417-4BB4-B7B8-63C1784F7488}"/>
          </ac:spMkLst>
        </pc:spChg>
        <pc:spChg chg="del mod">
          <ac:chgData name="지영 김" userId="6a163bdcc1d28b62" providerId="LiveId" clId="{CB81489B-F228-412F-B2E4-22127EEDF63E}" dt="2019-12-12T08:13:24.441" v="13258" actId="478"/>
          <ac:spMkLst>
            <pc:docMk/>
            <pc:sldMk cId="3069619160" sldId="298"/>
            <ac:spMk id="10" creationId="{0B6E0930-A61D-41DE-A9FB-64303125A3B4}"/>
          </ac:spMkLst>
        </pc:spChg>
        <pc:spChg chg="del mod">
          <ac:chgData name="지영 김" userId="6a163bdcc1d28b62" providerId="LiveId" clId="{CB81489B-F228-412F-B2E4-22127EEDF63E}" dt="2019-12-12T08:13:24.441" v="13258" actId="478"/>
          <ac:spMkLst>
            <pc:docMk/>
            <pc:sldMk cId="3069619160" sldId="298"/>
            <ac:spMk id="12" creationId="{1580BCB0-B613-4541-8D98-741BABB8055F}"/>
          </ac:spMkLst>
        </pc:spChg>
        <pc:spChg chg="add mod">
          <ac:chgData name="지영 김" userId="6a163bdcc1d28b62" providerId="LiveId" clId="{CB81489B-F228-412F-B2E4-22127EEDF63E}" dt="2019-12-12T08:08:52.204" v="12891" actId="20577"/>
          <ac:spMkLst>
            <pc:docMk/>
            <pc:sldMk cId="3069619160" sldId="298"/>
            <ac:spMk id="22" creationId="{C2392657-E999-41A5-AE01-80C1DDBF7C8F}"/>
          </ac:spMkLst>
        </pc:spChg>
        <pc:spChg chg="mod">
          <ac:chgData name="지영 김" userId="6a163bdcc1d28b62" providerId="LiveId" clId="{CB81489B-F228-412F-B2E4-22127EEDF63E}" dt="2019-12-12T07:47:35.908" v="11446" actId="2711"/>
          <ac:spMkLst>
            <pc:docMk/>
            <pc:sldMk cId="3069619160" sldId="298"/>
            <ac:spMk id="23" creationId="{B0B2A5D2-7024-4FFE-8963-FD690790454D}"/>
          </ac:spMkLst>
        </pc:spChg>
        <pc:spChg chg="add mod">
          <ac:chgData name="지영 김" userId="6a163bdcc1d28b62" providerId="LiveId" clId="{CB81489B-F228-412F-B2E4-22127EEDF63E}" dt="2019-12-12T08:08:55.388" v="12892" actId="20577"/>
          <ac:spMkLst>
            <pc:docMk/>
            <pc:sldMk cId="3069619160" sldId="298"/>
            <ac:spMk id="26" creationId="{674E7E6C-4CE8-4335-8391-95009AD6192B}"/>
          </ac:spMkLst>
        </pc:spChg>
        <pc:spChg chg="add">
          <ac:chgData name="지영 김" userId="6a163bdcc1d28b62" providerId="LiveId" clId="{CB81489B-F228-412F-B2E4-22127EEDF63E}" dt="2019-12-12T08:31:32.594" v="13956"/>
          <ac:spMkLst>
            <pc:docMk/>
            <pc:sldMk cId="3069619160" sldId="298"/>
            <ac:spMk id="27" creationId="{9996EF2D-1558-41D9-B5EC-F6EC6EC10F30}"/>
          </ac:spMkLst>
        </pc:spChg>
      </pc:sldChg>
      <pc:sldChg chg="del">
        <pc:chgData name="지영 김" userId="6a163bdcc1d28b62" providerId="LiveId" clId="{CB81489B-F228-412F-B2E4-22127EEDF63E}" dt="2019-12-12T07:46:33.982" v="11437" actId="47"/>
        <pc:sldMkLst>
          <pc:docMk/>
          <pc:sldMk cId="1233638443" sldId="299"/>
        </pc:sldMkLst>
      </pc:sldChg>
      <pc:sldChg chg="addSp delSp modSp">
        <pc:chgData name="지영 김" userId="6a163bdcc1d28b62" providerId="LiveId" clId="{CB81489B-F228-412F-B2E4-22127EEDF63E}" dt="2019-12-12T08:31:27.393" v="13954"/>
        <pc:sldMkLst>
          <pc:docMk/>
          <pc:sldMk cId="1155881592" sldId="300"/>
        </pc:sldMkLst>
        <pc:spChg chg="del">
          <ac:chgData name="지영 김" userId="6a163bdcc1d28b62" providerId="LiveId" clId="{CB81489B-F228-412F-B2E4-22127EEDF63E}" dt="2019-12-12T08:31:27.239" v="13953" actId="478"/>
          <ac:spMkLst>
            <pc:docMk/>
            <pc:sldMk cId="1155881592" sldId="300"/>
            <ac:spMk id="7" creationId="{60507BBA-E417-4BB4-B7B8-63C1784F7488}"/>
          </ac:spMkLst>
        </pc:spChg>
        <pc:spChg chg="del mod">
          <ac:chgData name="지영 김" userId="6a163bdcc1d28b62" providerId="LiveId" clId="{CB81489B-F228-412F-B2E4-22127EEDF63E}" dt="2019-12-12T08:14:29.034" v="13375" actId="478"/>
          <ac:spMkLst>
            <pc:docMk/>
            <pc:sldMk cId="1155881592" sldId="300"/>
            <ac:spMk id="10" creationId="{0B6E0930-A61D-41DE-A9FB-64303125A3B4}"/>
          </ac:spMkLst>
        </pc:spChg>
        <pc:spChg chg="del mod">
          <ac:chgData name="지영 김" userId="6a163bdcc1d28b62" providerId="LiveId" clId="{CB81489B-F228-412F-B2E4-22127EEDF63E}" dt="2019-12-12T08:14:29.034" v="13375" actId="478"/>
          <ac:spMkLst>
            <pc:docMk/>
            <pc:sldMk cId="1155881592" sldId="300"/>
            <ac:spMk id="12" creationId="{1580BCB0-B613-4541-8D98-741BABB8055F}"/>
          </ac:spMkLst>
        </pc:spChg>
        <pc:spChg chg="add mod">
          <ac:chgData name="지영 김" userId="6a163bdcc1d28b62" providerId="LiveId" clId="{CB81489B-F228-412F-B2E4-22127EEDF63E}" dt="2019-12-12T08:09:04.542" v="12897" actId="20577"/>
          <ac:spMkLst>
            <pc:docMk/>
            <pc:sldMk cId="1155881592" sldId="300"/>
            <ac:spMk id="22" creationId="{279E4F45-1103-4BAB-893A-E133F63F8D34}"/>
          </ac:spMkLst>
        </pc:spChg>
        <pc:spChg chg="mod">
          <ac:chgData name="지영 김" userId="6a163bdcc1d28b62" providerId="LiveId" clId="{CB81489B-F228-412F-B2E4-22127EEDF63E}" dt="2019-12-12T07:47:46.455" v="11447" actId="2711"/>
          <ac:spMkLst>
            <pc:docMk/>
            <pc:sldMk cId="1155881592" sldId="300"/>
            <ac:spMk id="23" creationId="{B0B2A5D2-7024-4FFE-8963-FD690790454D}"/>
          </ac:spMkLst>
        </pc:spChg>
        <pc:spChg chg="add mod">
          <ac:chgData name="지영 김" userId="6a163bdcc1d28b62" providerId="LiveId" clId="{CB81489B-F228-412F-B2E4-22127EEDF63E}" dt="2019-12-12T08:09:07.134" v="12898" actId="20577"/>
          <ac:spMkLst>
            <pc:docMk/>
            <pc:sldMk cId="1155881592" sldId="300"/>
            <ac:spMk id="26" creationId="{E4387C67-52B4-40EB-9C19-E38C9EB9CB90}"/>
          </ac:spMkLst>
        </pc:spChg>
        <pc:spChg chg="add">
          <ac:chgData name="지영 김" userId="6a163bdcc1d28b62" providerId="LiveId" clId="{CB81489B-F228-412F-B2E4-22127EEDF63E}" dt="2019-12-12T08:31:27.393" v="13954"/>
          <ac:spMkLst>
            <pc:docMk/>
            <pc:sldMk cId="1155881592" sldId="300"/>
            <ac:spMk id="27" creationId="{B7511B49-E06A-4943-9FFE-18E307EBD3D6}"/>
          </ac:spMkLst>
        </pc:spChg>
      </pc:sldChg>
      <pc:sldChg chg="addSp delSp modSp">
        <pc:chgData name="지영 김" userId="6a163bdcc1d28b62" providerId="LiveId" clId="{CB81489B-F228-412F-B2E4-22127EEDF63E}" dt="2019-12-27T05:33:31.254" v="14939" actId="1076"/>
        <pc:sldMkLst>
          <pc:docMk/>
          <pc:sldMk cId="4064448362" sldId="301"/>
        </pc:sldMkLst>
        <pc:spChg chg="del">
          <ac:chgData name="지영 김" userId="6a163bdcc1d28b62" providerId="LiveId" clId="{CB81489B-F228-412F-B2E4-22127EEDF63E}" dt="2019-12-12T07:52:02.402" v="11673" actId="478"/>
          <ac:spMkLst>
            <pc:docMk/>
            <pc:sldMk cId="4064448362" sldId="301"/>
            <ac:spMk id="2" creationId="{E62FF1D3-3309-4830-9A01-4D8BA201A728}"/>
          </ac:spMkLst>
        </pc:spChg>
        <pc:spChg chg="del">
          <ac:chgData name="지영 김" userId="6a163bdcc1d28b62" providerId="LiveId" clId="{CB81489B-F228-412F-B2E4-22127EEDF63E}" dt="2019-12-12T08:30:27.415" v="13869" actId="478"/>
          <ac:spMkLst>
            <pc:docMk/>
            <pc:sldMk cId="4064448362" sldId="301"/>
            <ac:spMk id="8" creationId="{F75F18C2-77DC-47D2-92E9-C5C2AE941703}"/>
          </ac:spMkLst>
        </pc:spChg>
        <pc:spChg chg="add mod">
          <ac:chgData name="지영 김" userId="6a163bdcc1d28b62" providerId="LiveId" clId="{CB81489B-F228-412F-B2E4-22127EEDF63E}" dt="2019-12-12T07:53:54.081" v="12054" actId="20577"/>
          <ac:spMkLst>
            <pc:docMk/>
            <pc:sldMk cId="4064448362" sldId="301"/>
            <ac:spMk id="27" creationId="{8B657B69-9FB6-44DA-88AC-F19580ED9271}"/>
          </ac:spMkLst>
        </pc:spChg>
        <pc:spChg chg="add">
          <ac:chgData name="지영 김" userId="6a163bdcc1d28b62" providerId="LiveId" clId="{CB81489B-F228-412F-B2E4-22127EEDF63E}" dt="2019-12-12T07:52:02.668" v="11674"/>
          <ac:spMkLst>
            <pc:docMk/>
            <pc:sldMk cId="4064448362" sldId="301"/>
            <ac:spMk id="28" creationId="{6B6A7727-F2D5-4C6A-A36C-973B5B259F61}"/>
          </ac:spMkLst>
        </pc:spChg>
        <pc:spChg chg="del">
          <ac:chgData name="지영 김" userId="6a163bdcc1d28b62" providerId="LiveId" clId="{CB81489B-F228-412F-B2E4-22127EEDF63E}" dt="2019-12-13T06:24:04.741" v="14359" actId="478"/>
          <ac:spMkLst>
            <pc:docMk/>
            <pc:sldMk cId="4064448362" sldId="301"/>
            <ac:spMk id="29" creationId="{1E81B4B6-A973-4F91-A7E4-F5C49F41C805}"/>
          </ac:spMkLst>
        </pc:spChg>
        <pc:spChg chg="add del">
          <ac:chgData name="지영 김" userId="6a163bdcc1d28b62" providerId="LiveId" clId="{CB81489B-F228-412F-B2E4-22127EEDF63E}" dt="2019-12-12T08:07:51.149" v="12874" actId="478"/>
          <ac:spMkLst>
            <pc:docMk/>
            <pc:sldMk cId="4064448362" sldId="301"/>
            <ac:spMk id="30" creationId="{26507A40-334C-4D97-9B1B-0F509F0A3C2C}"/>
          </ac:spMkLst>
        </pc:spChg>
        <pc:spChg chg="add">
          <ac:chgData name="지영 김" userId="6a163bdcc1d28b62" providerId="LiveId" clId="{CB81489B-F228-412F-B2E4-22127EEDF63E}" dt="2019-12-12T08:30:27.555" v="13870"/>
          <ac:spMkLst>
            <pc:docMk/>
            <pc:sldMk cId="4064448362" sldId="301"/>
            <ac:spMk id="31" creationId="{B707B7F2-D990-4B95-A660-7D455DA75737}"/>
          </ac:spMkLst>
        </pc:spChg>
        <pc:spChg chg="del mod">
          <ac:chgData name="지영 김" userId="6a163bdcc1d28b62" providerId="LiveId" clId="{CB81489B-F228-412F-B2E4-22127EEDF63E}" dt="2019-12-27T05:33:24.183" v="14936" actId="478"/>
          <ac:spMkLst>
            <pc:docMk/>
            <pc:sldMk cId="4064448362" sldId="301"/>
            <ac:spMk id="32" creationId="{636A1975-DD26-4F67-B136-10DA0F5D7187}"/>
          </ac:spMkLst>
        </pc:spChg>
        <pc:spChg chg="mod">
          <ac:chgData name="지영 김" userId="6a163bdcc1d28b62" providerId="LiveId" clId="{CB81489B-F228-412F-B2E4-22127EEDF63E}" dt="2019-12-27T05:33:29.718" v="14938" actId="1076"/>
          <ac:spMkLst>
            <pc:docMk/>
            <pc:sldMk cId="4064448362" sldId="301"/>
            <ac:spMk id="33" creationId="{113EAC0D-1BCD-436A-82CC-3A2052F264A1}"/>
          </ac:spMkLst>
        </pc:spChg>
        <pc:spChg chg="del">
          <ac:chgData name="지영 김" userId="6a163bdcc1d28b62" providerId="LiveId" clId="{CB81489B-F228-412F-B2E4-22127EEDF63E}" dt="2019-12-13T06:24:04.741" v="14359" actId="478"/>
          <ac:spMkLst>
            <pc:docMk/>
            <pc:sldMk cId="4064448362" sldId="301"/>
            <ac:spMk id="37" creationId="{37726FFC-0C7F-4212-8B48-67E05EB5F2B2}"/>
          </ac:spMkLst>
        </pc:spChg>
        <pc:spChg chg="del">
          <ac:chgData name="지영 김" userId="6a163bdcc1d28b62" providerId="LiveId" clId="{CB81489B-F228-412F-B2E4-22127EEDF63E}" dt="2019-12-13T06:24:04.741" v="14359" actId="478"/>
          <ac:spMkLst>
            <pc:docMk/>
            <pc:sldMk cId="4064448362" sldId="301"/>
            <ac:spMk id="42" creationId="{5482490E-2373-4113-973C-551CFD5955D8}"/>
          </ac:spMkLst>
        </pc:spChg>
        <pc:spChg chg="mod">
          <ac:chgData name="지영 김" userId="6a163bdcc1d28b62" providerId="LiveId" clId="{CB81489B-F228-412F-B2E4-22127EEDF63E}" dt="2019-12-12T07:53:06.531" v="11842" actId="2711"/>
          <ac:spMkLst>
            <pc:docMk/>
            <pc:sldMk cId="4064448362" sldId="301"/>
            <ac:spMk id="43" creationId="{35D26DE3-FC2A-4DA0-9DEC-6E1CE2D13E25}"/>
          </ac:spMkLst>
        </pc:spChg>
        <pc:spChg chg="del">
          <ac:chgData name="지영 김" userId="6a163bdcc1d28b62" providerId="LiveId" clId="{CB81489B-F228-412F-B2E4-22127EEDF63E}" dt="2019-12-13T06:24:04.741" v="14359" actId="478"/>
          <ac:spMkLst>
            <pc:docMk/>
            <pc:sldMk cId="4064448362" sldId="301"/>
            <ac:spMk id="48" creationId="{0D25271D-FF2F-476D-A303-1A32975F6BF5}"/>
          </ac:spMkLst>
        </pc:spChg>
        <pc:spChg chg="del">
          <ac:chgData name="지영 김" userId="6a163bdcc1d28b62" providerId="LiveId" clId="{CB81489B-F228-412F-B2E4-22127EEDF63E}" dt="2019-12-13T06:24:04.741" v="14359" actId="478"/>
          <ac:spMkLst>
            <pc:docMk/>
            <pc:sldMk cId="4064448362" sldId="301"/>
            <ac:spMk id="49" creationId="{5F53ED8D-AB6C-42E6-BD73-0BCE015AFCBB}"/>
          </ac:spMkLst>
        </pc:spChg>
        <pc:spChg chg="mod">
          <ac:chgData name="지영 김" userId="6a163bdcc1d28b62" providerId="LiveId" clId="{CB81489B-F228-412F-B2E4-22127EEDF63E}" dt="2019-12-12T07:53:06.531" v="11842" actId="2711"/>
          <ac:spMkLst>
            <pc:docMk/>
            <pc:sldMk cId="4064448362" sldId="301"/>
            <ac:spMk id="56" creationId="{61743BD2-C597-451E-BDE4-89BE91A5BEF8}"/>
          </ac:spMkLst>
        </pc:spChg>
        <pc:picChg chg="add mod">
          <ac:chgData name="지영 김" userId="6a163bdcc1d28b62" providerId="LiveId" clId="{CB81489B-F228-412F-B2E4-22127EEDF63E}" dt="2019-12-27T05:33:31.254" v="14939" actId="1076"/>
          <ac:picMkLst>
            <pc:docMk/>
            <pc:sldMk cId="4064448362" sldId="301"/>
            <ac:picMk id="2" creationId="{82C827A6-126D-46F4-9C55-BBFFE92C39B4}"/>
          </ac:picMkLst>
        </pc:picChg>
        <pc:picChg chg="del">
          <ac:chgData name="지영 김" userId="6a163bdcc1d28b62" providerId="LiveId" clId="{CB81489B-F228-412F-B2E4-22127EEDF63E}" dt="2019-12-13T06:24:04.741" v="14359" actId="478"/>
          <ac:picMkLst>
            <pc:docMk/>
            <pc:sldMk cId="4064448362" sldId="301"/>
            <ac:picMk id="40" creationId="{C3AB8B76-32AC-4431-8786-FEC5F562DF8C}"/>
          </ac:picMkLst>
        </pc:picChg>
        <pc:picChg chg="mod">
          <ac:chgData name="지영 김" userId="6a163bdcc1d28b62" providerId="LiveId" clId="{CB81489B-F228-412F-B2E4-22127EEDF63E}" dt="2019-12-12T11:20:20.450" v="14345" actId="1076"/>
          <ac:picMkLst>
            <pc:docMk/>
            <pc:sldMk cId="4064448362" sldId="301"/>
            <ac:picMk id="45" creationId="{E1F959EA-C69F-4CE6-BF9F-092CD6B326D0}"/>
          </ac:picMkLst>
        </pc:picChg>
        <pc:picChg chg="mod">
          <ac:chgData name="지영 김" userId="6a163bdcc1d28b62" providerId="LiveId" clId="{CB81489B-F228-412F-B2E4-22127EEDF63E}" dt="2019-12-27T05:07:34.153" v="14909" actId="1076"/>
          <ac:picMkLst>
            <pc:docMk/>
            <pc:sldMk cId="4064448362" sldId="301"/>
            <ac:picMk id="1026" creationId="{2D3C1CE3-C9E0-49DF-81FC-75D363BBDAB5}"/>
          </ac:picMkLst>
        </pc:picChg>
      </pc:sldChg>
      <pc:sldChg chg="addSp delSp modSp add">
        <pc:chgData name="지영 김" userId="6a163bdcc1d28b62" providerId="LiveId" clId="{CB81489B-F228-412F-B2E4-22127EEDF63E}" dt="2019-12-12T08:34:33.721" v="14035" actId="20577"/>
        <pc:sldMkLst>
          <pc:docMk/>
          <pc:sldMk cId="2759712360" sldId="302"/>
        </pc:sldMkLst>
        <pc:spChg chg="mod">
          <ac:chgData name="지영 김" userId="6a163bdcc1d28b62" providerId="LiveId" clId="{CB81489B-F228-412F-B2E4-22127EEDF63E}" dt="2019-12-12T08:34:33.721" v="14035" actId="20577"/>
          <ac:spMkLst>
            <pc:docMk/>
            <pc:sldMk cId="2759712360" sldId="302"/>
            <ac:spMk id="9" creationId="{1FD7EED3-7952-42BE-BEF6-4FECB5A4145E}"/>
          </ac:spMkLst>
        </pc:spChg>
        <pc:spChg chg="del">
          <ac:chgData name="지영 김" userId="6a163bdcc1d28b62" providerId="LiveId" clId="{CB81489B-F228-412F-B2E4-22127EEDF63E}" dt="2019-12-12T08:33:52.130" v="13986" actId="478"/>
          <ac:spMkLst>
            <pc:docMk/>
            <pc:sldMk cId="2759712360" sldId="302"/>
            <ac:spMk id="10" creationId="{2E40091C-161B-4934-BC91-54409D8EC130}"/>
          </ac:spMkLst>
        </pc:spChg>
        <pc:spChg chg="del">
          <ac:chgData name="지영 김" userId="6a163bdcc1d28b62" providerId="LiveId" clId="{CB81489B-F228-412F-B2E4-22127EEDF63E}" dt="2019-12-12T08:33:50.154" v="13984" actId="478"/>
          <ac:spMkLst>
            <pc:docMk/>
            <pc:sldMk cId="2759712360" sldId="302"/>
            <ac:spMk id="11" creationId="{2FD8AF30-C255-49A5-BD8C-DC4B0AEF8B07}"/>
          </ac:spMkLst>
        </pc:spChg>
        <pc:spChg chg="del">
          <ac:chgData name="지영 김" userId="6a163bdcc1d28b62" providerId="LiveId" clId="{CB81489B-F228-412F-B2E4-22127EEDF63E}" dt="2019-12-12T08:33:51.347" v="13985" actId="478"/>
          <ac:spMkLst>
            <pc:docMk/>
            <pc:sldMk cId="2759712360" sldId="302"/>
            <ac:spMk id="12" creationId="{7E6C71D3-1E27-4A9C-8F2C-9E898FAB5264}"/>
          </ac:spMkLst>
        </pc:spChg>
        <pc:spChg chg="del">
          <ac:chgData name="지영 김" userId="6a163bdcc1d28b62" providerId="LiveId" clId="{CB81489B-F228-412F-B2E4-22127EEDF63E}" dt="2019-12-12T08:33:53.082" v="13987" actId="478"/>
          <ac:spMkLst>
            <pc:docMk/>
            <pc:sldMk cId="2759712360" sldId="302"/>
            <ac:spMk id="13" creationId="{94EA7642-7439-43F6-9EC0-40C34B149298}"/>
          </ac:spMkLst>
        </pc:spChg>
        <pc:spChg chg="del mod">
          <ac:chgData name="지영 김" userId="6a163bdcc1d28b62" providerId="LiveId" clId="{CB81489B-F228-412F-B2E4-22127EEDF63E}" dt="2019-12-12T08:25:47.343" v="13737" actId="478"/>
          <ac:spMkLst>
            <pc:docMk/>
            <pc:sldMk cId="2759712360" sldId="302"/>
            <ac:spMk id="17" creationId="{A22E733D-ED27-4B90-8026-DB7D5DB00BF8}"/>
          </ac:spMkLst>
        </pc:spChg>
        <pc:grpChg chg="del">
          <ac:chgData name="지영 김" userId="6a163bdcc1d28b62" providerId="LiveId" clId="{CB81489B-F228-412F-B2E4-22127EEDF63E}" dt="2019-12-12T08:33:58.282" v="13989" actId="478"/>
          <ac:grpSpMkLst>
            <pc:docMk/>
            <pc:sldMk cId="2759712360" sldId="302"/>
            <ac:grpSpMk id="16" creationId="{A5F7A5F5-D72E-4EF5-BFA3-C04C60CF5919}"/>
          </ac:grpSpMkLst>
        </pc:grpChg>
        <pc:graphicFrameChg chg="add mod modGraphic">
          <ac:chgData name="지영 김" userId="6a163bdcc1d28b62" providerId="LiveId" clId="{CB81489B-F228-412F-B2E4-22127EEDF63E}" dt="2019-12-12T08:34:17.789" v="13992" actId="1076"/>
          <ac:graphicFrameMkLst>
            <pc:docMk/>
            <pc:sldMk cId="2759712360" sldId="302"/>
            <ac:graphicFrameMk id="18" creationId="{0E7973DC-8AA1-454E-9EA8-34245ABA697D}"/>
          </ac:graphicFrameMkLst>
        </pc:graphicFrameChg>
        <pc:graphicFrameChg chg="mod modGraphic">
          <ac:chgData name="지영 김" userId="6a163bdcc1d28b62" providerId="LiveId" clId="{CB81489B-F228-412F-B2E4-22127EEDF63E}" dt="2019-12-12T08:33:24.293" v="13976" actId="14734"/>
          <ac:graphicFrameMkLst>
            <pc:docMk/>
            <pc:sldMk cId="2759712360" sldId="302"/>
            <ac:graphicFrameMk id="19" creationId="{BCD35D93-F673-4B0F-B7C4-FAE9224E22B0}"/>
          </ac:graphicFrameMkLst>
        </pc:graphicFrameChg>
      </pc:sldChg>
      <pc:sldChg chg="addSp delSp">
        <pc:chgData name="지영 김" userId="6a163bdcc1d28b62" providerId="LiveId" clId="{CB81489B-F228-412F-B2E4-22127EEDF63E}" dt="2019-12-12T08:31:43.333" v="13960"/>
        <pc:sldMkLst>
          <pc:docMk/>
          <pc:sldMk cId="143004552" sldId="303"/>
        </pc:sldMkLst>
        <pc:spChg chg="del">
          <ac:chgData name="지영 김" userId="6a163bdcc1d28b62" providerId="LiveId" clId="{CB81489B-F228-412F-B2E4-22127EEDF63E}" dt="2019-12-12T08:31:43.185" v="13959" actId="478"/>
          <ac:spMkLst>
            <pc:docMk/>
            <pc:sldMk cId="143004552" sldId="303"/>
            <ac:spMk id="7" creationId="{60507BBA-E417-4BB4-B7B8-63C1784F7488}"/>
          </ac:spMkLst>
        </pc:spChg>
        <pc:spChg chg="add">
          <ac:chgData name="지영 김" userId="6a163bdcc1d28b62" providerId="LiveId" clId="{CB81489B-F228-412F-B2E4-22127EEDF63E}" dt="2019-12-12T08:31:43.333" v="13960"/>
          <ac:spMkLst>
            <pc:docMk/>
            <pc:sldMk cId="143004552" sldId="303"/>
            <ac:spMk id="16" creationId="{EE97EF95-ABD6-4F3F-918C-1E9A835315E1}"/>
          </ac:spMkLst>
        </pc:spChg>
      </pc:sldChg>
      <pc:sldChg chg="delSp modSp add">
        <pc:chgData name="지영 김" userId="6a163bdcc1d28b62" providerId="LiveId" clId="{CB81489B-F228-412F-B2E4-22127EEDF63E}" dt="2019-12-26T10:27:52.867" v="14895" actId="1076"/>
        <pc:sldMkLst>
          <pc:docMk/>
          <pc:sldMk cId="1632039134" sldId="304"/>
        </pc:sldMkLst>
        <pc:spChg chg="mod">
          <ac:chgData name="지영 김" userId="6a163bdcc1d28b62" providerId="LiveId" clId="{CB81489B-F228-412F-B2E4-22127EEDF63E}" dt="2019-12-26T10:27:52.867" v="14895" actId="1076"/>
          <ac:spMkLst>
            <pc:docMk/>
            <pc:sldMk cId="1632039134" sldId="304"/>
            <ac:spMk id="2" creationId="{380EC741-9844-421A-983C-07C960AE4EFC}"/>
          </ac:spMkLst>
        </pc:spChg>
        <pc:spChg chg="del">
          <ac:chgData name="지영 김" userId="6a163bdcc1d28b62" providerId="LiveId" clId="{CB81489B-F228-412F-B2E4-22127EEDF63E}" dt="2019-12-13T06:23:54.060" v="14358" actId="478"/>
          <ac:spMkLst>
            <pc:docMk/>
            <pc:sldMk cId="1632039134" sldId="304"/>
            <ac:spMk id="29" creationId="{1E81B4B6-A973-4F91-A7E4-F5C49F41C805}"/>
          </ac:spMkLst>
        </pc:spChg>
        <pc:spChg chg="del">
          <ac:chgData name="지영 김" userId="6a163bdcc1d28b62" providerId="LiveId" clId="{CB81489B-F228-412F-B2E4-22127EEDF63E}" dt="2019-12-13T06:23:54.060" v="14358" actId="478"/>
          <ac:spMkLst>
            <pc:docMk/>
            <pc:sldMk cId="1632039134" sldId="304"/>
            <ac:spMk id="37" creationId="{37726FFC-0C7F-4212-8B48-67E05EB5F2B2}"/>
          </ac:spMkLst>
        </pc:spChg>
        <pc:spChg chg="del">
          <ac:chgData name="지영 김" userId="6a163bdcc1d28b62" providerId="LiveId" clId="{CB81489B-F228-412F-B2E4-22127EEDF63E}" dt="2019-12-13T06:23:54.060" v="14358" actId="478"/>
          <ac:spMkLst>
            <pc:docMk/>
            <pc:sldMk cId="1632039134" sldId="304"/>
            <ac:spMk id="42" creationId="{5482490E-2373-4113-973C-551CFD5955D8}"/>
          </ac:spMkLst>
        </pc:spChg>
        <pc:spChg chg="del">
          <ac:chgData name="지영 김" userId="6a163bdcc1d28b62" providerId="LiveId" clId="{CB81489B-F228-412F-B2E4-22127EEDF63E}" dt="2019-12-13T06:23:54.060" v="14358" actId="478"/>
          <ac:spMkLst>
            <pc:docMk/>
            <pc:sldMk cId="1632039134" sldId="304"/>
            <ac:spMk id="48" creationId="{0D25271D-FF2F-476D-A303-1A32975F6BF5}"/>
          </ac:spMkLst>
        </pc:spChg>
        <pc:spChg chg="del">
          <ac:chgData name="지영 김" userId="6a163bdcc1d28b62" providerId="LiveId" clId="{CB81489B-F228-412F-B2E4-22127EEDF63E}" dt="2019-12-13T06:23:54.060" v="14358" actId="478"/>
          <ac:spMkLst>
            <pc:docMk/>
            <pc:sldMk cId="1632039134" sldId="304"/>
            <ac:spMk id="49" creationId="{5F53ED8D-AB6C-42E6-BD73-0BCE015AFCBB}"/>
          </ac:spMkLst>
        </pc:spChg>
        <pc:picChg chg="del">
          <ac:chgData name="지영 김" userId="6a163bdcc1d28b62" providerId="LiveId" clId="{CB81489B-F228-412F-B2E4-22127EEDF63E}" dt="2019-12-13T06:23:54.060" v="14358" actId="478"/>
          <ac:picMkLst>
            <pc:docMk/>
            <pc:sldMk cId="1632039134" sldId="304"/>
            <ac:picMk id="40" creationId="{C3AB8B76-32AC-4431-8786-FEC5F562DF8C}"/>
          </ac:picMkLst>
        </pc:picChg>
      </pc:sldChg>
      <pc:sldChg chg="addSp delSp modSp">
        <pc:chgData name="지영 김" userId="6a163bdcc1d28b62" providerId="LiveId" clId="{CB81489B-F228-412F-B2E4-22127EEDF63E}" dt="2019-12-26T10:22:56.733" v="14513" actId="1076"/>
        <pc:sldMkLst>
          <pc:docMk/>
          <pc:sldMk cId="1637549390" sldId="308"/>
        </pc:sldMkLst>
        <pc:spChg chg="del mod">
          <ac:chgData name="지영 김" userId="6a163bdcc1d28b62" providerId="LiveId" clId="{CB81489B-F228-412F-B2E4-22127EEDF63E}" dt="2019-12-26T10:22:45.266" v="14508" actId="478"/>
          <ac:spMkLst>
            <pc:docMk/>
            <pc:sldMk cId="1637549390" sldId="308"/>
            <ac:spMk id="2" creationId="{4CF6F055-4202-4655-BEC4-BD046484606A}"/>
          </ac:spMkLst>
        </pc:spChg>
        <pc:picChg chg="add mod modCrop">
          <ac:chgData name="지영 김" userId="6a163bdcc1d28b62" providerId="LiveId" clId="{CB81489B-F228-412F-B2E4-22127EEDF63E}" dt="2019-12-26T10:22:56.733" v="14513" actId="1076"/>
          <ac:picMkLst>
            <pc:docMk/>
            <pc:sldMk cId="1637549390" sldId="308"/>
            <ac:picMk id="3" creationId="{B15AB3DA-DA1A-42C2-B992-9EE7ED7D524D}"/>
          </ac:picMkLst>
        </pc:picChg>
      </pc:sldChg>
      <pc:sldChg chg="addSp delSp modSp">
        <pc:chgData name="지영 김" userId="6a163bdcc1d28b62" providerId="LiveId" clId="{CB81489B-F228-412F-B2E4-22127EEDF63E}" dt="2019-12-27T06:13:52.150" v="15253" actId="1076"/>
        <pc:sldMkLst>
          <pc:docMk/>
          <pc:sldMk cId="2083295352" sldId="309"/>
        </pc:sldMkLst>
        <pc:spChg chg="del">
          <ac:chgData name="지영 김" userId="6a163bdcc1d28b62" providerId="LiveId" clId="{CB81489B-F228-412F-B2E4-22127EEDF63E}" dt="2019-12-27T06:10:23.873" v="15222" actId="478"/>
          <ac:spMkLst>
            <pc:docMk/>
            <pc:sldMk cId="2083295352" sldId="309"/>
            <ac:spMk id="2" creationId="{2D788716-0536-4142-BCE6-CFD058B2D04B}"/>
          </ac:spMkLst>
        </pc:spChg>
        <pc:picChg chg="add mod">
          <ac:chgData name="지영 김" userId="6a163bdcc1d28b62" providerId="LiveId" clId="{CB81489B-F228-412F-B2E4-22127EEDF63E}" dt="2019-12-27T06:10:26.716" v="15224" actId="1076"/>
          <ac:picMkLst>
            <pc:docMk/>
            <pc:sldMk cId="2083295352" sldId="309"/>
            <ac:picMk id="4" creationId="{8EB5BF2A-EFFA-4F3F-858C-5A5DE335F6EA}"/>
          </ac:picMkLst>
        </pc:picChg>
        <pc:picChg chg="add mod">
          <ac:chgData name="지영 김" userId="6a163bdcc1d28b62" providerId="LiveId" clId="{CB81489B-F228-412F-B2E4-22127EEDF63E}" dt="2019-12-27T06:13:52.150" v="15253" actId="1076"/>
          <ac:picMkLst>
            <pc:docMk/>
            <pc:sldMk cId="2083295352" sldId="309"/>
            <ac:picMk id="6" creationId="{E3D2E4A2-2123-42B7-A412-018CB1300AFB}"/>
          </ac:picMkLst>
        </pc:picChg>
      </pc:sldChg>
      <pc:sldChg chg="addSp delSp modSp">
        <pc:chgData name="지영 김" userId="6a163bdcc1d28b62" providerId="LiveId" clId="{CB81489B-F228-412F-B2E4-22127EEDF63E}" dt="2019-12-27T06:12:48.439" v="15252" actId="1076"/>
        <pc:sldMkLst>
          <pc:docMk/>
          <pc:sldMk cId="2866135931" sldId="310"/>
        </pc:sldMkLst>
        <pc:spChg chg="del">
          <ac:chgData name="지영 김" userId="6a163bdcc1d28b62" providerId="LiveId" clId="{CB81489B-F228-412F-B2E4-22127EEDF63E}" dt="2019-12-27T06:10:50.676" v="15227" actId="478"/>
          <ac:spMkLst>
            <pc:docMk/>
            <pc:sldMk cId="2866135931" sldId="310"/>
            <ac:spMk id="4" creationId="{BFBB4CC7-BBE6-4961-839E-1C5650EA43F1}"/>
          </ac:spMkLst>
        </pc:spChg>
        <pc:spChg chg="mod">
          <ac:chgData name="지영 김" userId="6a163bdcc1d28b62" providerId="LiveId" clId="{CB81489B-F228-412F-B2E4-22127EEDF63E}" dt="2019-12-27T06:11:14.232" v="15233" actId="465"/>
          <ac:spMkLst>
            <pc:docMk/>
            <pc:sldMk cId="2866135931" sldId="310"/>
            <ac:spMk id="16" creationId="{9361473F-742C-44A2-8951-FBA31EE9B726}"/>
          </ac:spMkLst>
        </pc:spChg>
        <pc:spChg chg="mod">
          <ac:chgData name="지영 김" userId="6a163bdcc1d28b62" providerId="LiveId" clId="{CB81489B-F228-412F-B2E4-22127EEDF63E}" dt="2019-12-27T06:12:40.103" v="15248" actId="207"/>
          <ac:spMkLst>
            <pc:docMk/>
            <pc:sldMk cId="2866135931" sldId="310"/>
            <ac:spMk id="18" creationId="{40D051F3-BC73-42C2-A354-838DCF18EC42}"/>
          </ac:spMkLst>
        </pc:spChg>
        <pc:spChg chg="mod">
          <ac:chgData name="지영 김" userId="6a163bdcc1d28b62" providerId="LiveId" clId="{CB81489B-F228-412F-B2E4-22127EEDF63E}" dt="2019-12-27T06:12:40.103" v="15248" actId="207"/>
          <ac:spMkLst>
            <pc:docMk/>
            <pc:sldMk cId="2866135931" sldId="310"/>
            <ac:spMk id="22" creationId="{3C0C1CEB-4336-4E05-B969-FE562A9DFE5F}"/>
          </ac:spMkLst>
        </pc:spChg>
        <pc:spChg chg="mod">
          <ac:chgData name="지영 김" userId="6a163bdcc1d28b62" providerId="LiveId" clId="{CB81489B-F228-412F-B2E4-22127EEDF63E}" dt="2019-12-27T06:11:31.850" v="15240" actId="20577"/>
          <ac:spMkLst>
            <pc:docMk/>
            <pc:sldMk cId="2866135931" sldId="310"/>
            <ac:spMk id="23" creationId="{D3191EEB-EB0E-4E9E-838F-9F0D0016EE14}"/>
          </ac:spMkLst>
        </pc:spChg>
        <pc:spChg chg="mod">
          <ac:chgData name="지영 김" userId="6a163bdcc1d28b62" providerId="LiveId" clId="{CB81489B-F228-412F-B2E4-22127EEDF63E}" dt="2019-12-27T06:11:14.232" v="15233" actId="465"/>
          <ac:spMkLst>
            <pc:docMk/>
            <pc:sldMk cId="2866135931" sldId="310"/>
            <ac:spMk id="24" creationId="{9F2ADC7D-D8DC-4BFD-8D87-98E2C1D20F24}"/>
          </ac:spMkLst>
        </pc:spChg>
        <pc:picChg chg="add mod">
          <ac:chgData name="지영 김" userId="6a163bdcc1d28b62" providerId="LiveId" clId="{CB81489B-F228-412F-B2E4-22127EEDF63E}" dt="2019-12-27T06:11:35.480" v="15242" actId="1076"/>
          <ac:picMkLst>
            <pc:docMk/>
            <pc:sldMk cId="2866135931" sldId="310"/>
            <ac:picMk id="2" creationId="{A7E2CD71-2F06-46BA-A96B-192C09561B4E}"/>
          </ac:picMkLst>
        </pc:picChg>
        <pc:picChg chg="add mod">
          <ac:chgData name="지영 김" userId="6a163bdcc1d28b62" providerId="LiveId" clId="{CB81489B-F228-412F-B2E4-22127EEDF63E}" dt="2019-12-27T06:12:45.884" v="15251" actId="1076"/>
          <ac:picMkLst>
            <pc:docMk/>
            <pc:sldMk cId="2866135931" sldId="310"/>
            <ac:picMk id="6" creationId="{76C36659-A2DF-486F-AA76-A55C0DA1AABD}"/>
          </ac:picMkLst>
        </pc:picChg>
        <pc:picChg chg="mod">
          <ac:chgData name="지영 김" userId="6a163bdcc1d28b62" providerId="LiveId" clId="{CB81489B-F228-412F-B2E4-22127EEDF63E}" dt="2019-12-27T06:12:48.439" v="15252" actId="1076"/>
          <ac:picMkLst>
            <pc:docMk/>
            <pc:sldMk cId="2866135931" sldId="310"/>
            <ac:picMk id="13314" creationId="{6C2038FB-D8C7-4D61-8E07-1B416CA8EE80}"/>
          </ac:picMkLst>
        </pc:picChg>
      </pc:sldChg>
      <pc:sldChg chg="addSp delSp modSp modNotesTx">
        <pc:chgData name="지영 김" userId="6a163bdcc1d28b62" providerId="LiveId" clId="{CB81489B-F228-412F-B2E4-22127EEDF63E}" dt="2019-12-27T08:05:42.434" v="18007"/>
        <pc:sldMkLst>
          <pc:docMk/>
          <pc:sldMk cId="1715816662" sldId="311"/>
        </pc:sldMkLst>
        <pc:spChg chg="add mod">
          <ac:chgData name="지영 김" userId="6a163bdcc1d28b62" providerId="LiveId" clId="{CB81489B-F228-412F-B2E4-22127EEDF63E}" dt="2019-12-27T08:05:42.434" v="18007"/>
          <ac:spMkLst>
            <pc:docMk/>
            <pc:sldMk cId="1715816662" sldId="311"/>
            <ac:spMk id="22" creationId="{3BBB1A4F-6925-4F7D-8352-02187767A1CD}"/>
          </ac:spMkLst>
        </pc:spChg>
        <pc:spChg chg="mod">
          <ac:chgData name="지영 김" userId="6a163bdcc1d28b62" providerId="LiveId" clId="{CB81489B-F228-412F-B2E4-22127EEDF63E}" dt="2019-12-27T05:35:15.893" v="14947"/>
          <ac:spMkLst>
            <pc:docMk/>
            <pc:sldMk cId="1715816662" sldId="311"/>
            <ac:spMk id="30" creationId="{D798CFD5-0D88-484B-915B-84BC4BC5F895}"/>
          </ac:spMkLst>
        </pc:spChg>
        <pc:grpChg chg="del">
          <ac:chgData name="지영 김" userId="6a163bdcc1d28b62" providerId="LiveId" clId="{CB81489B-F228-412F-B2E4-22127EEDF63E}" dt="2019-12-27T05:58:18.035" v="15180" actId="478"/>
          <ac:grpSpMkLst>
            <pc:docMk/>
            <pc:sldMk cId="1715816662" sldId="311"/>
            <ac:grpSpMk id="23" creationId="{D72D1CAA-9DE2-42AE-85C0-FD0E2C43B2CF}"/>
          </ac:grpSpMkLst>
        </pc:grpChg>
        <pc:picChg chg="add mod">
          <ac:chgData name="지영 김" userId="6a163bdcc1d28b62" providerId="LiveId" clId="{CB81489B-F228-412F-B2E4-22127EEDF63E}" dt="2019-12-27T05:58:23.545" v="15183" actId="14100"/>
          <ac:picMkLst>
            <pc:docMk/>
            <pc:sldMk cId="1715816662" sldId="311"/>
            <ac:picMk id="2" creationId="{8851A289-C446-47A8-9EED-DA60023EDA1A}"/>
          </ac:picMkLst>
        </pc:picChg>
        <pc:picChg chg="add mod">
          <ac:chgData name="지영 김" userId="6a163bdcc1d28b62" providerId="LiveId" clId="{CB81489B-F228-412F-B2E4-22127EEDF63E}" dt="2019-12-27T05:58:25.765" v="15184" actId="14100"/>
          <ac:picMkLst>
            <pc:docMk/>
            <pc:sldMk cId="1715816662" sldId="311"/>
            <ac:picMk id="3" creationId="{F5FF6D6C-C338-435A-A860-D85B56F39B2B}"/>
          </ac:picMkLst>
        </pc:picChg>
        <pc:picChg chg="add del">
          <ac:chgData name="지영 김" userId="6a163bdcc1d28b62" providerId="LiveId" clId="{CB81489B-F228-412F-B2E4-22127EEDF63E}" dt="2019-12-27T05:50:28.450" v="15087"/>
          <ac:picMkLst>
            <pc:docMk/>
            <pc:sldMk cId="1715816662" sldId="311"/>
            <ac:picMk id="24" creationId="{0C7907BB-FA16-4BE2-B746-9416722E2F74}"/>
          </ac:picMkLst>
        </pc:picChg>
        <pc:picChg chg="add ord">
          <ac:chgData name="지영 김" userId="6a163bdcc1d28b62" providerId="LiveId" clId="{CB81489B-F228-412F-B2E4-22127EEDF63E}" dt="2019-12-27T05:58:20.383" v="15182" actId="167"/>
          <ac:picMkLst>
            <pc:docMk/>
            <pc:sldMk cId="1715816662" sldId="311"/>
            <ac:picMk id="26" creationId="{EF7B5696-39E0-467A-9D37-AD95D84A2DE7}"/>
          </ac:picMkLst>
        </pc:picChg>
      </pc:sldChg>
      <pc:sldChg chg="modSp">
        <pc:chgData name="지영 김" userId="6a163bdcc1d28b62" providerId="LiveId" clId="{CB81489B-F228-412F-B2E4-22127EEDF63E}" dt="2019-12-27T06:18:44.623" v="15430" actId="14100"/>
        <pc:sldMkLst>
          <pc:docMk/>
          <pc:sldMk cId="3187430438" sldId="318"/>
        </pc:sldMkLst>
        <pc:spChg chg="mod">
          <ac:chgData name="지영 김" userId="6a163bdcc1d28b62" providerId="LiveId" clId="{CB81489B-F228-412F-B2E4-22127EEDF63E}" dt="2019-12-27T06:15:05.522" v="15254" actId="14100"/>
          <ac:spMkLst>
            <pc:docMk/>
            <pc:sldMk cId="3187430438" sldId="318"/>
            <ac:spMk id="3" creationId="{8DB6E705-8524-431F-8038-C0212FA48DFF}"/>
          </ac:spMkLst>
        </pc:spChg>
        <pc:spChg chg="mod">
          <ac:chgData name="지영 김" userId="6a163bdcc1d28b62" providerId="LiveId" clId="{CB81489B-F228-412F-B2E4-22127EEDF63E}" dt="2019-12-26T10:20:41.794" v="14505" actId="20577"/>
          <ac:spMkLst>
            <pc:docMk/>
            <pc:sldMk cId="3187430438" sldId="318"/>
            <ac:spMk id="25" creationId="{DDDC4A50-2E25-4C59-A0D2-70DE167E51DF}"/>
          </ac:spMkLst>
        </pc:spChg>
        <pc:spChg chg="mod">
          <ac:chgData name="지영 김" userId="6a163bdcc1d28b62" providerId="LiveId" clId="{CB81489B-F228-412F-B2E4-22127EEDF63E}" dt="2019-12-27T06:05:07.490" v="15221" actId="207"/>
          <ac:spMkLst>
            <pc:docMk/>
            <pc:sldMk cId="3187430438" sldId="318"/>
            <ac:spMk id="32" creationId="{43913B01-E89F-44C8-966C-11E7B38B83B2}"/>
          </ac:spMkLst>
        </pc:spChg>
        <pc:spChg chg="mod">
          <ac:chgData name="지영 김" userId="6a163bdcc1d28b62" providerId="LiveId" clId="{CB81489B-F228-412F-B2E4-22127EEDF63E}" dt="2019-12-27T06:05:07.490" v="15221" actId="207"/>
          <ac:spMkLst>
            <pc:docMk/>
            <pc:sldMk cId="3187430438" sldId="318"/>
            <ac:spMk id="37" creationId="{2CA8377D-7623-44AC-86DA-46B40413A4A4}"/>
          </ac:spMkLst>
        </pc:spChg>
        <pc:spChg chg="mod">
          <ac:chgData name="지영 김" userId="6a163bdcc1d28b62" providerId="LiveId" clId="{CB81489B-F228-412F-B2E4-22127EEDF63E}" dt="2019-12-27T06:18:28.375" v="15341"/>
          <ac:spMkLst>
            <pc:docMk/>
            <pc:sldMk cId="3187430438" sldId="318"/>
            <ac:spMk id="40" creationId="{175F0FC4-3EAA-4F1F-915E-21A6D443C5B2}"/>
          </ac:spMkLst>
        </pc:spChg>
        <pc:spChg chg="mod">
          <ac:chgData name="지영 김" userId="6a163bdcc1d28b62" providerId="LiveId" clId="{CB81489B-F228-412F-B2E4-22127EEDF63E}" dt="2019-12-27T06:18:44.623" v="15430" actId="14100"/>
          <ac:spMkLst>
            <pc:docMk/>
            <pc:sldMk cId="3187430438" sldId="318"/>
            <ac:spMk id="41" creationId="{6812ECB6-E569-4F5C-AB74-4C8FB641CAA8}"/>
          </ac:spMkLst>
        </pc:spChg>
      </pc:sldChg>
      <pc:sldChg chg="addSp delSp modSp">
        <pc:chgData name="지영 김" userId="6a163bdcc1d28b62" providerId="LiveId" clId="{CB81489B-F228-412F-B2E4-22127EEDF63E}" dt="2019-12-27T08:11:58.363" v="18409" actId="1076"/>
        <pc:sldMkLst>
          <pc:docMk/>
          <pc:sldMk cId="3110297553" sldId="321"/>
        </pc:sldMkLst>
        <pc:spChg chg="add del mod">
          <ac:chgData name="지영 김" userId="6a163bdcc1d28b62" providerId="LiveId" clId="{CB81489B-F228-412F-B2E4-22127EEDF63E}" dt="2019-12-27T05:56:57.729" v="15146" actId="478"/>
          <ac:spMkLst>
            <pc:docMk/>
            <pc:sldMk cId="3110297553" sldId="321"/>
            <ac:spMk id="3" creationId="{8CD04902-EBF5-47C4-9F00-8C6708799368}"/>
          </ac:spMkLst>
        </pc:spChg>
        <pc:spChg chg="add del mod">
          <ac:chgData name="지영 김" userId="6a163bdcc1d28b62" providerId="LiveId" clId="{CB81489B-F228-412F-B2E4-22127EEDF63E}" dt="2019-12-27T08:06:31.125" v="18093" actId="207"/>
          <ac:spMkLst>
            <pc:docMk/>
            <pc:sldMk cId="3110297553" sldId="321"/>
            <ac:spMk id="6" creationId="{C03E4319-6147-4932-B50C-F29D6ADBEE13}"/>
          </ac:spMkLst>
        </pc:spChg>
        <pc:spChg chg="add del mod">
          <ac:chgData name="지영 김" userId="6a163bdcc1d28b62" providerId="LiveId" clId="{CB81489B-F228-412F-B2E4-22127EEDF63E}" dt="2019-12-27T05:57:40.657" v="15161"/>
          <ac:spMkLst>
            <pc:docMk/>
            <pc:sldMk cId="3110297553" sldId="321"/>
            <ac:spMk id="22" creationId="{AF959857-8C3E-4987-9F21-73E90B9AB03E}"/>
          </ac:spMkLst>
        </pc:spChg>
        <pc:spChg chg="add del mod">
          <ac:chgData name="지영 김" userId="6a163bdcc1d28b62" providerId="LiveId" clId="{CB81489B-F228-412F-B2E4-22127EEDF63E}" dt="2019-12-27T05:57:40.657" v="15161"/>
          <ac:spMkLst>
            <pc:docMk/>
            <pc:sldMk cId="3110297553" sldId="321"/>
            <ac:spMk id="23" creationId="{097FDD8F-BA23-4801-99E7-019C233853CA}"/>
          </ac:spMkLst>
        </pc:spChg>
        <pc:spChg chg="add mod">
          <ac:chgData name="지영 김" userId="6a163bdcc1d28b62" providerId="LiveId" clId="{CB81489B-F228-412F-B2E4-22127EEDF63E}" dt="2019-12-27T08:10:27.245" v="18370" actId="1076"/>
          <ac:spMkLst>
            <pc:docMk/>
            <pc:sldMk cId="3110297553" sldId="321"/>
            <ac:spMk id="26" creationId="{61285E2C-BF1E-4A45-B4DD-E6B89DFDC485}"/>
          </ac:spMkLst>
        </pc:spChg>
        <pc:spChg chg="add mod">
          <ac:chgData name="지영 김" userId="6a163bdcc1d28b62" providerId="LiveId" clId="{CB81489B-F228-412F-B2E4-22127EEDF63E}" dt="2019-12-27T08:06:53.798" v="18104" actId="1076"/>
          <ac:spMkLst>
            <pc:docMk/>
            <pc:sldMk cId="3110297553" sldId="321"/>
            <ac:spMk id="27" creationId="{A8351E18-18BD-4701-9D21-585EFE03D6D3}"/>
          </ac:spMkLst>
        </pc:spChg>
        <pc:spChg chg="add mod">
          <ac:chgData name="지영 김" userId="6a163bdcc1d28b62" providerId="LiveId" clId="{CB81489B-F228-412F-B2E4-22127EEDF63E}" dt="2019-12-27T08:07:07.654" v="18110" actId="1076"/>
          <ac:spMkLst>
            <pc:docMk/>
            <pc:sldMk cId="3110297553" sldId="321"/>
            <ac:spMk id="28" creationId="{F63E7EB4-CBEC-4AC6-BC92-66205A1577F5}"/>
          </ac:spMkLst>
        </pc:spChg>
        <pc:spChg chg="add mod">
          <ac:chgData name="지영 김" userId="6a163bdcc1d28b62" providerId="LiveId" clId="{CB81489B-F228-412F-B2E4-22127EEDF63E}" dt="2019-12-27T08:07:12.057" v="18112" actId="1076"/>
          <ac:spMkLst>
            <pc:docMk/>
            <pc:sldMk cId="3110297553" sldId="321"/>
            <ac:spMk id="29" creationId="{D97F3C39-42D3-4328-B2FC-768E88C7BDF0}"/>
          </ac:spMkLst>
        </pc:spChg>
        <pc:spChg chg="add mod">
          <ac:chgData name="지영 김" userId="6a163bdcc1d28b62" providerId="LiveId" clId="{CB81489B-F228-412F-B2E4-22127EEDF63E}" dt="2019-12-27T08:11:20.180" v="18395" actId="404"/>
          <ac:spMkLst>
            <pc:docMk/>
            <pc:sldMk cId="3110297553" sldId="321"/>
            <ac:spMk id="30" creationId="{9A22B98A-4CBE-4601-92F5-534153394D39}"/>
          </ac:spMkLst>
        </pc:spChg>
        <pc:spChg chg="add mod">
          <ac:chgData name="지영 김" userId="6a163bdcc1d28b62" providerId="LiveId" clId="{CB81489B-F228-412F-B2E4-22127EEDF63E}" dt="2019-12-27T08:10:43.459" v="18374" actId="207"/>
          <ac:spMkLst>
            <pc:docMk/>
            <pc:sldMk cId="3110297553" sldId="321"/>
            <ac:spMk id="31" creationId="{92F7CA8C-A22D-4317-A19A-B810BA5FD5E0}"/>
          </ac:spMkLst>
        </pc:spChg>
        <pc:spChg chg="add mod">
          <ac:chgData name="지영 김" userId="6a163bdcc1d28b62" providerId="LiveId" clId="{CB81489B-F228-412F-B2E4-22127EEDF63E}" dt="2019-12-27T08:09:19.402" v="18218" actId="207"/>
          <ac:spMkLst>
            <pc:docMk/>
            <pc:sldMk cId="3110297553" sldId="321"/>
            <ac:spMk id="32" creationId="{F42784EF-BF7D-442E-AE46-E29F7FA44CC4}"/>
          </ac:spMkLst>
        </pc:spChg>
        <pc:spChg chg="add mod">
          <ac:chgData name="지영 김" userId="6a163bdcc1d28b62" providerId="LiveId" clId="{CB81489B-F228-412F-B2E4-22127EEDF63E}" dt="2019-12-27T08:10:58.701" v="18378" actId="207"/>
          <ac:spMkLst>
            <pc:docMk/>
            <pc:sldMk cId="3110297553" sldId="321"/>
            <ac:spMk id="33" creationId="{EE76640D-CE5D-438B-80C0-CA67622806E9}"/>
          </ac:spMkLst>
        </pc:spChg>
        <pc:spChg chg="add mod">
          <ac:chgData name="지영 김" userId="6a163bdcc1d28b62" providerId="LiveId" clId="{CB81489B-F228-412F-B2E4-22127EEDF63E}" dt="2019-12-27T08:11:08.500" v="18383" actId="1076"/>
          <ac:spMkLst>
            <pc:docMk/>
            <pc:sldMk cId="3110297553" sldId="321"/>
            <ac:spMk id="34" creationId="{90E18C3B-BC9E-4A9A-B908-38DB1B9D9B07}"/>
          </ac:spMkLst>
        </pc:spChg>
        <pc:spChg chg="mod">
          <ac:chgData name="지영 김" userId="6a163bdcc1d28b62" providerId="LiveId" clId="{CB81489B-F228-412F-B2E4-22127EEDF63E}" dt="2019-12-27T08:10:01.857" v="18357" actId="20577"/>
          <ac:spMkLst>
            <pc:docMk/>
            <pc:sldMk cId="3110297553" sldId="321"/>
            <ac:spMk id="39" creationId="{7654D238-6FDE-46B1-B212-2182289FB9E2}"/>
          </ac:spMkLst>
        </pc:spChg>
        <pc:spChg chg="add mod">
          <ac:chgData name="지영 김" userId="6a163bdcc1d28b62" providerId="LiveId" clId="{CB81489B-F228-412F-B2E4-22127EEDF63E}" dt="2019-12-27T08:11:11.786" v="18384" actId="108"/>
          <ac:spMkLst>
            <pc:docMk/>
            <pc:sldMk cId="3110297553" sldId="321"/>
            <ac:spMk id="45" creationId="{FC3226EF-615F-4AE2-A9E2-7BA7E35A9205}"/>
          </ac:spMkLst>
        </pc:spChg>
        <pc:spChg chg="add mod">
          <ac:chgData name="지영 김" userId="6a163bdcc1d28b62" providerId="LiveId" clId="{CB81489B-F228-412F-B2E4-22127EEDF63E}" dt="2019-12-27T08:11:58.363" v="18409" actId="1076"/>
          <ac:spMkLst>
            <pc:docMk/>
            <pc:sldMk cId="3110297553" sldId="321"/>
            <ac:spMk id="46" creationId="{823A46B9-D470-4BC4-AE21-50E51AF86C32}"/>
          </ac:spMkLst>
        </pc:spChg>
        <pc:spChg chg="add mod">
          <ac:chgData name="지영 김" userId="6a163bdcc1d28b62" providerId="LiveId" clId="{CB81489B-F228-412F-B2E4-22127EEDF63E}" dt="2019-12-27T08:10:05.917" v="18358" actId="14100"/>
          <ac:spMkLst>
            <pc:docMk/>
            <pc:sldMk cId="3110297553" sldId="321"/>
            <ac:spMk id="47" creationId="{F05FC1D1-039E-4CC6-96E2-7D265056A219}"/>
          </ac:spMkLst>
        </pc:spChg>
        <pc:spChg chg="add mod">
          <ac:chgData name="지영 김" userId="6a163bdcc1d28b62" providerId="LiveId" clId="{CB81489B-F228-412F-B2E4-22127EEDF63E}" dt="2019-12-27T08:11:01.470" v="18379" actId="108"/>
          <ac:spMkLst>
            <pc:docMk/>
            <pc:sldMk cId="3110297553" sldId="321"/>
            <ac:spMk id="48" creationId="{AC8DBD00-2CAE-4989-AA2A-D6839FE57447}"/>
          </ac:spMkLst>
        </pc:spChg>
        <pc:spChg chg="add del mod">
          <ac:chgData name="지영 김" userId="6a163bdcc1d28b62" providerId="LiveId" clId="{CB81489B-F228-412F-B2E4-22127EEDF63E}" dt="2019-12-27T08:08:36.309" v="18163" actId="478"/>
          <ac:spMkLst>
            <pc:docMk/>
            <pc:sldMk cId="3110297553" sldId="321"/>
            <ac:spMk id="49" creationId="{0B9D52A9-6846-4E83-B576-4E530A848E38}"/>
          </ac:spMkLst>
        </pc:spChg>
        <pc:spChg chg="add mod">
          <ac:chgData name="지영 김" userId="6a163bdcc1d28b62" providerId="LiveId" clId="{CB81489B-F228-412F-B2E4-22127EEDF63E}" dt="2019-12-27T08:08:47.064" v="18177" actId="14100"/>
          <ac:spMkLst>
            <pc:docMk/>
            <pc:sldMk cId="3110297553" sldId="321"/>
            <ac:spMk id="50" creationId="{48DA3BB7-482C-4993-B787-CDD0FF7E941E}"/>
          </ac:spMkLst>
        </pc:spChg>
        <pc:spChg chg="add mod">
          <ac:chgData name="지영 김" userId="6a163bdcc1d28b62" providerId="LiveId" clId="{CB81489B-F228-412F-B2E4-22127EEDF63E}" dt="2019-12-27T08:10:46.027" v="18375" actId="108"/>
          <ac:spMkLst>
            <pc:docMk/>
            <pc:sldMk cId="3110297553" sldId="321"/>
            <ac:spMk id="51" creationId="{5BCB44AE-5087-4BA3-8D82-02839EBFFEA4}"/>
          </ac:spMkLst>
        </pc:spChg>
        <pc:spChg chg="add mod">
          <ac:chgData name="지영 김" userId="6a163bdcc1d28b62" providerId="LiveId" clId="{CB81489B-F228-412F-B2E4-22127EEDF63E}" dt="2019-12-27T08:08:57.477" v="18203" actId="14100"/>
          <ac:spMkLst>
            <pc:docMk/>
            <pc:sldMk cId="3110297553" sldId="321"/>
            <ac:spMk id="52" creationId="{2331A8CA-71C8-4C3F-A17F-6FCC50F4765F}"/>
          </ac:spMkLst>
        </pc:spChg>
        <pc:spChg chg="add mod">
          <ac:chgData name="지영 김" userId="6a163bdcc1d28b62" providerId="LiveId" clId="{CB81489B-F228-412F-B2E4-22127EEDF63E}" dt="2019-12-27T08:09:21.940" v="18219" actId="108"/>
          <ac:spMkLst>
            <pc:docMk/>
            <pc:sldMk cId="3110297553" sldId="321"/>
            <ac:spMk id="53" creationId="{A5ABA254-FE68-416E-8F5E-9987E33CFD42}"/>
          </ac:spMkLst>
        </pc:spChg>
        <pc:spChg chg="add mod">
          <ac:chgData name="지영 김" userId="6a163bdcc1d28b62" providerId="LiveId" clId="{CB81489B-F228-412F-B2E4-22127EEDF63E}" dt="2019-12-27T08:09:04.041" v="18214" actId="20577"/>
          <ac:spMkLst>
            <pc:docMk/>
            <pc:sldMk cId="3110297553" sldId="321"/>
            <ac:spMk id="54" creationId="{919CC10F-48B5-4C77-99E7-5FD1B03FBA26}"/>
          </ac:spMkLst>
        </pc:spChg>
        <pc:spChg chg="add mod">
          <ac:chgData name="지영 김" userId="6a163bdcc1d28b62" providerId="LiveId" clId="{CB81489B-F228-412F-B2E4-22127EEDF63E}" dt="2019-12-27T08:08:51.492" v="18181"/>
          <ac:spMkLst>
            <pc:docMk/>
            <pc:sldMk cId="3110297553" sldId="321"/>
            <ac:spMk id="55" creationId="{EAB95B60-B066-4D7E-8F2C-39F43A61EA04}"/>
          </ac:spMkLst>
        </pc:spChg>
        <pc:spChg chg="add mod">
          <ac:chgData name="지영 김" userId="6a163bdcc1d28b62" providerId="LiveId" clId="{CB81489B-F228-412F-B2E4-22127EEDF63E}" dt="2019-12-27T08:08:51.492" v="18181"/>
          <ac:spMkLst>
            <pc:docMk/>
            <pc:sldMk cId="3110297553" sldId="321"/>
            <ac:spMk id="56" creationId="{6DF66184-A942-4B6D-97D0-44854A3A9F1D}"/>
          </ac:spMkLst>
        </pc:spChg>
        <pc:spChg chg="add mod">
          <ac:chgData name="지영 김" userId="6a163bdcc1d28b62" providerId="LiveId" clId="{CB81489B-F228-412F-B2E4-22127EEDF63E}" dt="2019-12-27T08:10:29.442" v="18371" actId="1076"/>
          <ac:spMkLst>
            <pc:docMk/>
            <pc:sldMk cId="3110297553" sldId="321"/>
            <ac:spMk id="57" creationId="{0A34BA25-0B1D-45D5-9CFF-514C12A9D3AE}"/>
          </ac:spMkLst>
        </pc:spChg>
        <pc:spChg chg="add mod">
          <ac:chgData name="지영 김" userId="6a163bdcc1d28b62" providerId="LiveId" clId="{CB81489B-F228-412F-B2E4-22127EEDF63E}" dt="2019-12-27T08:11:55.550" v="18408" actId="14100"/>
          <ac:spMkLst>
            <pc:docMk/>
            <pc:sldMk cId="3110297553" sldId="321"/>
            <ac:spMk id="58" creationId="{FB671A90-E5EE-4DB7-BE1D-F31F19088FAF}"/>
          </ac:spMkLst>
        </pc:spChg>
        <pc:grpChg chg="add del mod">
          <ac:chgData name="지영 김" userId="6a163bdcc1d28b62" providerId="LiveId" clId="{CB81489B-F228-412F-B2E4-22127EEDF63E}" dt="2019-12-27T05:57:37.648" v="15160" actId="164"/>
          <ac:grpSpMkLst>
            <pc:docMk/>
            <pc:sldMk cId="3110297553" sldId="321"/>
            <ac:grpSpMk id="4" creationId="{739AE7FD-973D-4E14-B7DA-0F11B49929AD}"/>
          </ac:grpSpMkLst>
        </pc:grpChg>
        <pc:grpChg chg="del">
          <ac:chgData name="지영 김" userId="6a163bdcc1d28b62" providerId="LiveId" clId="{CB81489B-F228-412F-B2E4-22127EEDF63E}" dt="2019-12-27T07:58:01.653" v="15444" actId="478"/>
          <ac:grpSpMkLst>
            <pc:docMk/>
            <pc:sldMk cId="3110297553" sldId="321"/>
            <ac:grpSpMk id="21" creationId="{2B11BB33-1493-4B28-88B1-08A6ABBC8CA8}"/>
          </ac:grpSpMkLst>
        </pc:grpChg>
        <pc:grpChg chg="del mod">
          <ac:chgData name="지영 김" userId="6a163bdcc1d28b62" providerId="LiveId" clId="{CB81489B-F228-412F-B2E4-22127EEDF63E}" dt="2019-12-27T05:57:40.657" v="15161"/>
          <ac:grpSpMkLst>
            <pc:docMk/>
            <pc:sldMk cId="3110297553" sldId="321"/>
            <ac:grpSpMk id="40" creationId="{31902EFC-6F29-43F1-B66A-C30A9D102A79}"/>
          </ac:grpSpMkLst>
        </pc:grpChg>
        <pc:picChg chg="add del mod">
          <ac:chgData name="지영 김" userId="6a163bdcc1d28b62" providerId="LiveId" clId="{CB81489B-F228-412F-B2E4-22127EEDF63E}" dt="2019-12-27T05:52:50.664" v="15099"/>
          <ac:picMkLst>
            <pc:docMk/>
            <pc:sldMk cId="3110297553" sldId="321"/>
            <ac:picMk id="2" creationId="{AC9F456C-CBF3-404D-8DE3-DB9DF4569B2F}"/>
          </ac:picMkLst>
        </pc:picChg>
        <pc:picChg chg="add mod">
          <ac:chgData name="지영 김" userId="6a163bdcc1d28b62" providerId="LiveId" clId="{CB81489B-F228-412F-B2E4-22127EEDF63E}" dt="2019-12-27T08:08:37.597" v="18165" actId="1076"/>
          <ac:picMkLst>
            <pc:docMk/>
            <pc:sldMk cId="3110297553" sldId="321"/>
            <ac:picMk id="5" creationId="{D4400E9A-CA03-4E0B-A252-ECFAD79F35D6}"/>
          </ac:picMkLst>
        </pc:picChg>
      </pc:sldChg>
      <pc:sldChg chg="addSp delSp modSp">
        <pc:chgData name="지영 김" userId="6a163bdcc1d28b62" providerId="LiveId" clId="{CB81489B-F228-412F-B2E4-22127EEDF63E}" dt="2019-12-27T08:09:31.146" v="18225"/>
        <pc:sldMkLst>
          <pc:docMk/>
          <pc:sldMk cId="57596458" sldId="322"/>
        </pc:sldMkLst>
        <pc:spChg chg="mod">
          <ac:chgData name="지영 김" userId="6a163bdcc1d28b62" providerId="LiveId" clId="{CB81489B-F228-412F-B2E4-22127EEDF63E}" dt="2019-12-27T05:41:41.451" v="15050" actId="1076"/>
          <ac:spMkLst>
            <pc:docMk/>
            <pc:sldMk cId="57596458" sldId="322"/>
            <ac:spMk id="2" creationId="{82281FAE-6BEB-4857-A5F2-7483E9F65B59}"/>
          </ac:spMkLst>
        </pc:spChg>
        <pc:spChg chg="add mod">
          <ac:chgData name="지영 김" userId="6a163bdcc1d28b62" providerId="LiveId" clId="{CB81489B-F228-412F-B2E4-22127EEDF63E}" dt="2019-12-27T08:03:13.777" v="17332" actId="313"/>
          <ac:spMkLst>
            <pc:docMk/>
            <pc:sldMk cId="57596458" sldId="322"/>
            <ac:spMk id="22" creationId="{8CF4A211-AEB3-4EF2-B0BD-B39E3BBF88F5}"/>
          </ac:spMkLst>
        </pc:spChg>
        <pc:spChg chg="mod">
          <ac:chgData name="지영 김" userId="6a163bdcc1d28b62" providerId="LiveId" clId="{CB81489B-F228-412F-B2E4-22127EEDF63E}" dt="2019-12-27T05:35:20.383" v="14948"/>
          <ac:spMkLst>
            <pc:docMk/>
            <pc:sldMk cId="57596458" sldId="322"/>
            <ac:spMk id="28" creationId="{82162C16-E38C-422F-A999-AE7EFD73E0F6}"/>
          </ac:spMkLst>
        </pc:spChg>
        <pc:spChg chg="mod">
          <ac:chgData name="지영 김" userId="6a163bdcc1d28b62" providerId="LiveId" clId="{CB81489B-F228-412F-B2E4-22127EEDF63E}" dt="2019-12-27T08:09:31.146" v="18225"/>
          <ac:spMkLst>
            <pc:docMk/>
            <pc:sldMk cId="57596458" sldId="322"/>
            <ac:spMk id="29" creationId="{D50AF5B0-0E81-4520-9132-05A8B4EE5E30}"/>
          </ac:spMkLst>
        </pc:spChg>
        <pc:grpChg chg="del mod">
          <ac:chgData name="지영 김" userId="6a163bdcc1d28b62" providerId="LiveId" clId="{CB81489B-F228-412F-B2E4-22127EEDF63E}" dt="2019-12-27T05:58:12.866" v="15177" actId="478"/>
          <ac:grpSpMkLst>
            <pc:docMk/>
            <pc:sldMk cId="57596458" sldId="322"/>
            <ac:grpSpMk id="27" creationId="{D43B7E50-9F4E-49AF-A218-EB303070AC1A}"/>
          </ac:grpSpMkLst>
        </pc:grpChg>
        <pc:picChg chg="add mod">
          <ac:chgData name="지영 김" userId="6a163bdcc1d28b62" providerId="LiveId" clId="{CB81489B-F228-412F-B2E4-22127EEDF63E}" dt="2019-12-27T05:41:58.626" v="15057" actId="1076"/>
          <ac:picMkLst>
            <pc:docMk/>
            <pc:sldMk cId="57596458" sldId="322"/>
            <ac:picMk id="3" creationId="{8E8A7604-52D4-4080-9D6A-326E720B8388}"/>
          </ac:picMkLst>
        </pc:picChg>
        <pc:picChg chg="mod">
          <ac:chgData name="지영 김" userId="6a163bdcc1d28b62" providerId="LiveId" clId="{CB81489B-F228-412F-B2E4-22127EEDF63E}" dt="2019-12-27T05:41:46.373" v="15053" actId="14100"/>
          <ac:picMkLst>
            <pc:docMk/>
            <pc:sldMk cId="57596458" sldId="322"/>
            <ac:picMk id="23" creationId="{81923B77-FD81-4C5D-9294-6F5610AD99F5}"/>
          </ac:picMkLst>
        </pc:picChg>
        <pc:picChg chg="add ord">
          <ac:chgData name="지영 김" userId="6a163bdcc1d28b62" providerId="LiveId" clId="{CB81489B-F228-412F-B2E4-22127EEDF63E}" dt="2019-12-27T05:58:15.138" v="15179" actId="167"/>
          <ac:picMkLst>
            <pc:docMk/>
            <pc:sldMk cId="57596458" sldId="322"/>
            <ac:picMk id="24" creationId="{95708712-AB3C-4FE7-8A39-9BD7AD47371E}"/>
          </ac:picMkLst>
        </pc:picChg>
      </pc:sldChg>
      <pc:sldChg chg="addSp delSp modSp">
        <pc:chgData name="지영 김" userId="6a163bdcc1d28b62" providerId="LiveId" clId="{CB81489B-F228-412F-B2E4-22127EEDF63E}" dt="2019-12-27T08:00:03.039" v="16225" actId="20577"/>
        <pc:sldMkLst>
          <pc:docMk/>
          <pc:sldMk cId="868487119" sldId="328"/>
        </pc:sldMkLst>
        <pc:spChg chg="mod">
          <ac:chgData name="지영 김" userId="6a163bdcc1d28b62" providerId="LiveId" clId="{CB81489B-F228-412F-B2E4-22127EEDF63E}" dt="2019-12-27T05:45:18.538" v="15071" actId="1076"/>
          <ac:spMkLst>
            <pc:docMk/>
            <pc:sldMk cId="868487119" sldId="328"/>
            <ac:spMk id="2" creationId="{2C1EC39B-5D82-4C45-8307-A428C447444D}"/>
          </ac:spMkLst>
        </pc:spChg>
        <pc:spChg chg="mod">
          <ac:chgData name="지영 김" userId="6a163bdcc1d28b62" providerId="LiveId" clId="{CB81489B-F228-412F-B2E4-22127EEDF63E}" dt="2019-12-27T08:00:03.039" v="16225" actId="20577"/>
          <ac:spMkLst>
            <pc:docMk/>
            <pc:sldMk cId="868487119" sldId="328"/>
            <ac:spMk id="34" creationId="{24F61065-8803-4694-BCE7-A714DD9D2F0F}"/>
          </ac:spMkLst>
        </pc:spChg>
        <pc:spChg chg="mod">
          <ac:chgData name="지영 김" userId="6a163bdcc1d28b62" providerId="LiveId" clId="{CB81489B-F228-412F-B2E4-22127EEDF63E}" dt="2019-12-27T05:35:04.238" v="14946" actId="20577"/>
          <ac:spMkLst>
            <pc:docMk/>
            <pc:sldMk cId="868487119" sldId="328"/>
            <ac:spMk id="36" creationId="{D1BA8B2F-BD9F-401E-A0B0-D912606244EF}"/>
          </ac:spMkLst>
        </pc:spChg>
        <pc:grpChg chg="del">
          <ac:chgData name="지영 김" userId="6a163bdcc1d28b62" providerId="LiveId" clId="{CB81489B-F228-412F-B2E4-22127EEDF63E}" dt="2019-12-27T05:58:01.297" v="15172" actId="478"/>
          <ac:grpSpMkLst>
            <pc:docMk/>
            <pc:sldMk cId="868487119" sldId="328"/>
            <ac:grpSpMk id="16" creationId="{256E6863-0085-4E47-8CBC-573D2CA2FAFF}"/>
          </ac:grpSpMkLst>
        </pc:grpChg>
        <pc:picChg chg="add del">
          <ac:chgData name="지영 김" userId="6a163bdcc1d28b62" providerId="LiveId" clId="{CB81489B-F228-412F-B2E4-22127EEDF63E}" dt="2019-12-27T05:37:57.460" v="14950"/>
          <ac:picMkLst>
            <pc:docMk/>
            <pc:sldMk cId="868487119" sldId="328"/>
            <ac:picMk id="3" creationId="{00EE7646-ACB6-4726-B6D3-DAF66DF71B3F}"/>
          </ac:picMkLst>
        </pc:picChg>
        <pc:picChg chg="mod">
          <ac:chgData name="지영 김" userId="6a163bdcc1d28b62" providerId="LiveId" clId="{CB81489B-F228-412F-B2E4-22127EEDF63E}" dt="2019-12-27T05:45:11.911" v="15068" actId="1076"/>
          <ac:picMkLst>
            <pc:docMk/>
            <pc:sldMk cId="868487119" sldId="328"/>
            <ac:picMk id="25" creationId="{99E6BC4B-6C42-4109-A304-CE36A5363CA7}"/>
          </ac:picMkLst>
        </pc:picChg>
        <pc:picChg chg="add mod ord">
          <ac:chgData name="지영 김" userId="6a163bdcc1d28b62" providerId="LiveId" clId="{CB81489B-F228-412F-B2E4-22127EEDF63E}" dt="2019-12-27T05:58:06.733" v="15175" actId="1076"/>
          <ac:picMkLst>
            <pc:docMk/>
            <pc:sldMk cId="868487119" sldId="328"/>
            <ac:picMk id="27" creationId="{62036B5C-1FE0-45E4-838A-637BEBE115AE}"/>
          </ac:picMkLst>
        </pc:picChg>
        <pc:picChg chg="mod">
          <ac:chgData name="지영 김" userId="6a163bdcc1d28b62" providerId="LiveId" clId="{CB81489B-F228-412F-B2E4-22127EEDF63E}" dt="2019-12-27T05:45:04.423" v="15065" actId="14100"/>
          <ac:picMkLst>
            <pc:docMk/>
            <pc:sldMk cId="868487119" sldId="328"/>
            <ac:picMk id="4098" creationId="{296C3273-81F1-487B-8C5E-7DA5D9F990E5}"/>
          </ac:picMkLst>
        </pc:picChg>
      </pc:sldChg>
      <pc:sldChg chg="modSp">
        <pc:chgData name="지영 김" userId="6a163bdcc1d28b62" providerId="LiveId" clId="{CB81489B-F228-412F-B2E4-22127EEDF63E}" dt="2019-12-27T08:05:52.127" v="18052" actId="20577"/>
        <pc:sldMkLst>
          <pc:docMk/>
          <pc:sldMk cId="613051849" sldId="329"/>
        </pc:sldMkLst>
        <pc:spChg chg="mod">
          <ac:chgData name="지영 김" userId="6a163bdcc1d28b62" providerId="LiveId" clId="{CB81489B-F228-412F-B2E4-22127EEDF63E}" dt="2019-12-27T08:05:52.127" v="18052" actId="20577"/>
          <ac:spMkLst>
            <pc:docMk/>
            <pc:sldMk cId="613051849" sldId="329"/>
            <ac:spMk id="33" creationId="{518252CF-5940-417C-92BD-1F921CE95F88}"/>
          </ac:spMkLst>
        </pc:spChg>
      </pc:sldChg>
      <pc:sldChg chg="modSp">
        <pc:chgData name="지영 김" userId="6a163bdcc1d28b62" providerId="LiveId" clId="{CB81489B-F228-412F-B2E4-22127EEDF63E}" dt="2019-12-27T08:06:02.544" v="18079" actId="20577"/>
        <pc:sldMkLst>
          <pc:docMk/>
          <pc:sldMk cId="1314588762" sldId="330"/>
        </pc:sldMkLst>
        <pc:spChg chg="mod">
          <ac:chgData name="지영 김" userId="6a163bdcc1d28b62" providerId="LiveId" clId="{CB81489B-F228-412F-B2E4-22127EEDF63E}" dt="2019-12-27T08:06:02.544" v="18079" actId="20577"/>
          <ac:spMkLst>
            <pc:docMk/>
            <pc:sldMk cId="1314588762" sldId="330"/>
            <ac:spMk id="33" creationId="{518252CF-5940-417C-92BD-1F921CE95F88}"/>
          </ac:spMkLst>
        </pc:spChg>
      </pc:sldChg>
      <pc:sldChg chg="addSp delSp modSp">
        <pc:chgData name="지영 김" userId="6a163bdcc1d28b62" providerId="LiveId" clId="{CB81489B-F228-412F-B2E4-22127EEDF63E}" dt="2019-12-27T08:06:11.409" v="18090" actId="20577"/>
        <pc:sldMkLst>
          <pc:docMk/>
          <pc:sldMk cId="290647657" sldId="331"/>
        </pc:sldMkLst>
        <pc:spChg chg="mod">
          <ac:chgData name="지영 김" userId="6a163bdcc1d28b62" providerId="LiveId" clId="{CB81489B-F228-412F-B2E4-22127EEDF63E}" dt="2019-12-27T05:58:47.337" v="15210" actId="20577"/>
          <ac:spMkLst>
            <pc:docMk/>
            <pc:sldMk cId="290647657" sldId="331"/>
            <ac:spMk id="4" creationId="{57B7720A-39E2-404E-B833-1779E113255E}"/>
          </ac:spMkLst>
        </pc:spChg>
        <pc:spChg chg="add mod">
          <ac:chgData name="지영 김" userId="6a163bdcc1d28b62" providerId="LiveId" clId="{CB81489B-F228-412F-B2E4-22127EEDF63E}" dt="2019-12-26T10:26:40.394" v="14819" actId="164"/>
          <ac:spMkLst>
            <pc:docMk/>
            <pc:sldMk cId="290647657" sldId="331"/>
            <ac:spMk id="7" creationId="{3308D004-8489-4443-8ACF-059DBBD4B1FE}"/>
          </ac:spMkLst>
        </pc:spChg>
        <pc:spChg chg="add mod topLvl">
          <ac:chgData name="지영 김" userId="6a163bdcc1d28b62" providerId="LiveId" clId="{CB81489B-F228-412F-B2E4-22127EEDF63E}" dt="2019-12-26T10:26:21.018" v="14775" actId="165"/>
          <ac:spMkLst>
            <pc:docMk/>
            <pc:sldMk cId="290647657" sldId="331"/>
            <ac:spMk id="18" creationId="{125D01AD-E2DF-4BDB-A8CF-02C415D0571A}"/>
          </ac:spMkLst>
        </pc:spChg>
        <pc:spChg chg="mod">
          <ac:chgData name="지영 김" userId="6a163bdcc1d28b62" providerId="LiveId" clId="{CB81489B-F228-412F-B2E4-22127EEDF63E}" dt="2019-12-26T10:27:07.325" v="14890" actId="20577"/>
          <ac:spMkLst>
            <pc:docMk/>
            <pc:sldMk cId="290647657" sldId="331"/>
            <ac:spMk id="24" creationId="{8F0BBB81-6CE4-4A36-AFC4-2A619FD26C04}"/>
          </ac:spMkLst>
        </pc:spChg>
        <pc:spChg chg="add mod topLvl">
          <ac:chgData name="지영 김" userId="6a163bdcc1d28b62" providerId="LiveId" clId="{CB81489B-F228-412F-B2E4-22127EEDF63E}" dt="2019-12-26T10:26:49.931" v="14868" actId="20577"/>
          <ac:spMkLst>
            <pc:docMk/>
            <pc:sldMk cId="290647657" sldId="331"/>
            <ac:spMk id="25" creationId="{8B1AC9AB-40C3-4E58-9DAE-D1686340A184}"/>
          </ac:spMkLst>
        </pc:spChg>
        <pc:spChg chg="mod">
          <ac:chgData name="지영 김" userId="6a163bdcc1d28b62" providerId="LiveId" clId="{CB81489B-F228-412F-B2E4-22127EEDF63E}" dt="2019-12-27T08:06:11.409" v="18090" actId="20577"/>
          <ac:spMkLst>
            <pc:docMk/>
            <pc:sldMk cId="290647657" sldId="331"/>
            <ac:spMk id="33" creationId="{518252CF-5940-417C-92BD-1F921CE95F88}"/>
          </ac:spMkLst>
        </pc:spChg>
        <pc:grpChg chg="add del mod">
          <ac:chgData name="지영 김" userId="6a163bdcc1d28b62" providerId="LiveId" clId="{CB81489B-F228-412F-B2E4-22127EEDF63E}" dt="2019-12-26T10:26:21.018" v="14775" actId="165"/>
          <ac:grpSpMkLst>
            <pc:docMk/>
            <pc:sldMk cId="290647657" sldId="331"/>
            <ac:grpSpMk id="2" creationId="{6132C9CC-2D50-49F2-B955-D319BB6244FE}"/>
          </ac:grpSpMkLst>
        </pc:grpChg>
        <pc:grpChg chg="add mod">
          <ac:chgData name="지영 김" userId="6a163bdcc1d28b62" providerId="LiveId" clId="{CB81489B-F228-412F-B2E4-22127EEDF63E}" dt="2019-12-26T10:25:30.544" v="14762" actId="164"/>
          <ac:grpSpMkLst>
            <pc:docMk/>
            <pc:sldMk cId="290647657" sldId="331"/>
            <ac:grpSpMk id="3" creationId="{2AD834ED-77DC-49BB-9B1E-240E7D25162B}"/>
          </ac:grpSpMkLst>
        </pc:grpChg>
        <pc:grpChg chg="add mod">
          <ac:chgData name="지영 김" userId="6a163bdcc1d28b62" providerId="LiveId" clId="{CB81489B-F228-412F-B2E4-22127EEDF63E}" dt="2019-12-26T10:26:40.394" v="14819" actId="164"/>
          <ac:grpSpMkLst>
            <pc:docMk/>
            <pc:sldMk cId="290647657" sldId="331"/>
            <ac:grpSpMk id="9" creationId="{D2D7F3AC-A40E-44AF-A3D2-1B84AFE866CA}"/>
          </ac:grpSpMkLst>
        </pc:grpChg>
        <pc:picChg chg="add mod">
          <ac:chgData name="지영 김" userId="6a163bdcc1d28b62" providerId="LiveId" clId="{CB81489B-F228-412F-B2E4-22127EEDF63E}" dt="2019-12-26T10:26:40.394" v="14819" actId="164"/>
          <ac:picMkLst>
            <pc:docMk/>
            <pc:sldMk cId="290647657" sldId="331"/>
            <ac:picMk id="6" creationId="{B8B84575-489A-477A-9D54-0393BEBB5B23}"/>
          </ac:picMkLst>
        </pc:picChg>
        <pc:picChg chg="mod">
          <ac:chgData name="지영 김" userId="6a163bdcc1d28b62" providerId="LiveId" clId="{CB81489B-F228-412F-B2E4-22127EEDF63E}" dt="2019-12-26T10:25:30.544" v="14762" actId="164"/>
          <ac:picMkLst>
            <pc:docMk/>
            <pc:sldMk cId="290647657" sldId="331"/>
            <ac:picMk id="8" creationId="{1F3A1AD8-6A96-4B85-A3E8-33E8C401DC40}"/>
          </ac:picMkLst>
        </pc:picChg>
        <pc:picChg chg="mod topLvl">
          <ac:chgData name="지영 김" userId="6a163bdcc1d28b62" providerId="LiveId" clId="{CB81489B-F228-412F-B2E4-22127EEDF63E}" dt="2019-12-26T10:26:21.018" v="14775" actId="165"/>
          <ac:picMkLst>
            <pc:docMk/>
            <pc:sldMk cId="290647657" sldId="331"/>
            <ac:picMk id="10" creationId="{D6FCEA2E-7C69-42BC-93AE-3CE2104CD134}"/>
          </ac:picMkLst>
        </pc:picChg>
      </pc:sldChg>
      <pc:sldChg chg="addSp delSp modSp">
        <pc:chgData name="지영 김" userId="6a163bdcc1d28b62" providerId="LiveId" clId="{CB81489B-F228-412F-B2E4-22127EEDF63E}" dt="2019-12-27T06:18:21.450" v="15319" actId="20577"/>
        <pc:sldMkLst>
          <pc:docMk/>
          <pc:sldMk cId="4126246037" sldId="332"/>
        </pc:sldMkLst>
        <pc:spChg chg="add mod">
          <ac:chgData name="지영 김" userId="6a163bdcc1d28b62" providerId="LiveId" clId="{CB81489B-F228-412F-B2E4-22127EEDF63E}" dt="2019-12-27T06:17:35.991" v="15287" actId="1076"/>
          <ac:spMkLst>
            <pc:docMk/>
            <pc:sldMk cId="4126246037" sldId="332"/>
            <ac:spMk id="22" creationId="{B97B3582-46CB-4D69-B16F-67748DED2AC0}"/>
          </ac:spMkLst>
        </pc:spChg>
        <pc:spChg chg="add mod">
          <ac:chgData name="지영 김" userId="6a163bdcc1d28b62" providerId="LiveId" clId="{CB81489B-F228-412F-B2E4-22127EEDF63E}" dt="2019-12-27T06:17:30.123" v="15286" actId="1076"/>
          <ac:spMkLst>
            <pc:docMk/>
            <pc:sldMk cId="4126246037" sldId="332"/>
            <ac:spMk id="23" creationId="{AFF69142-C66E-4114-A237-1A2A5506CB58}"/>
          </ac:spMkLst>
        </pc:spChg>
        <pc:spChg chg="add mod">
          <ac:chgData name="지영 김" userId="6a163bdcc1d28b62" providerId="LiveId" clId="{CB81489B-F228-412F-B2E4-22127EEDF63E}" dt="2019-12-27T06:18:11.530" v="15302" actId="207"/>
          <ac:spMkLst>
            <pc:docMk/>
            <pc:sldMk cId="4126246037" sldId="332"/>
            <ac:spMk id="24" creationId="{30C2D81D-D30F-42DD-8A7A-9AC569D3DA91}"/>
          </ac:spMkLst>
        </pc:spChg>
        <pc:spChg chg="add mod">
          <ac:chgData name="지영 김" userId="6a163bdcc1d28b62" providerId="LiveId" clId="{CB81489B-F228-412F-B2E4-22127EEDF63E}" dt="2019-12-27T06:17:52.678" v="15295" actId="207"/>
          <ac:spMkLst>
            <pc:docMk/>
            <pc:sldMk cId="4126246037" sldId="332"/>
            <ac:spMk id="25" creationId="{BBEE6837-A63E-4989-ABC8-81FAF5EADA22}"/>
          </ac:spMkLst>
        </pc:spChg>
        <pc:spChg chg="mod">
          <ac:chgData name="지영 김" userId="6a163bdcc1d28b62" providerId="LiveId" clId="{CB81489B-F228-412F-B2E4-22127EEDF63E}" dt="2019-12-26T10:23:06.077" v="14524" actId="20577"/>
          <ac:spMkLst>
            <pc:docMk/>
            <pc:sldMk cId="4126246037" sldId="332"/>
            <ac:spMk id="37" creationId="{2CA8377D-7623-44AC-86DA-46B40413A4A4}"/>
          </ac:spMkLst>
        </pc:spChg>
        <pc:spChg chg="mod">
          <ac:chgData name="지영 김" userId="6a163bdcc1d28b62" providerId="LiveId" clId="{CB81489B-F228-412F-B2E4-22127EEDF63E}" dt="2019-12-27T06:18:21.450" v="15319" actId="20577"/>
          <ac:spMkLst>
            <pc:docMk/>
            <pc:sldMk cId="4126246037" sldId="332"/>
            <ac:spMk id="40" creationId="{175F0FC4-3EAA-4F1F-915E-21A6D443C5B2}"/>
          </ac:spMkLst>
        </pc:spChg>
        <pc:picChg chg="add del mod">
          <ac:chgData name="지영 김" userId="6a163bdcc1d28b62" providerId="LiveId" clId="{CB81489B-F228-412F-B2E4-22127EEDF63E}" dt="2019-12-27T06:03:07.739" v="15214"/>
          <ac:picMkLst>
            <pc:docMk/>
            <pc:sldMk cId="4126246037" sldId="332"/>
            <ac:picMk id="2" creationId="{4CBB3A8F-0BFC-4C44-B0B7-A02B8DE8C5D0}"/>
          </ac:picMkLst>
        </pc:picChg>
        <pc:picChg chg="add del mod">
          <ac:chgData name="지영 김" userId="6a163bdcc1d28b62" providerId="LiveId" clId="{CB81489B-F228-412F-B2E4-22127EEDF63E}" dt="2019-12-27T06:04:54.337" v="15219" actId="478"/>
          <ac:picMkLst>
            <pc:docMk/>
            <pc:sldMk cId="4126246037" sldId="332"/>
            <ac:picMk id="3" creationId="{389F7149-F6B0-488A-9230-B1080F58A0C9}"/>
          </ac:picMkLst>
        </pc:picChg>
        <pc:picChg chg="add del mod modCrop">
          <ac:chgData name="지영 김" userId="6a163bdcc1d28b62" providerId="LiveId" clId="{CB81489B-F228-412F-B2E4-22127EEDF63E}" dt="2019-12-27T06:15:46.451" v="15260" actId="478"/>
          <ac:picMkLst>
            <pc:docMk/>
            <pc:sldMk cId="4126246037" sldId="332"/>
            <ac:picMk id="4" creationId="{59ACC660-3054-4AFA-A4FC-EC6BEFAD3BFA}"/>
          </ac:picMkLst>
        </pc:picChg>
        <pc:picChg chg="add mod">
          <ac:chgData name="지영 김" userId="6a163bdcc1d28b62" providerId="LiveId" clId="{CB81489B-F228-412F-B2E4-22127EEDF63E}" dt="2019-12-27T06:17:13.165" v="15278" actId="14100"/>
          <ac:picMkLst>
            <pc:docMk/>
            <pc:sldMk cId="4126246037" sldId="332"/>
            <ac:picMk id="5" creationId="{E2C66676-FF2D-48F6-AFF0-3EEE131ED610}"/>
          </ac:picMkLst>
        </pc:picChg>
        <pc:picChg chg="add mod">
          <ac:chgData name="지영 김" userId="6a163bdcc1d28b62" providerId="LiveId" clId="{CB81489B-F228-412F-B2E4-22127EEDF63E}" dt="2019-12-27T06:17:26.055" v="15284" actId="14100"/>
          <ac:picMkLst>
            <pc:docMk/>
            <pc:sldMk cId="4126246037" sldId="332"/>
            <ac:picMk id="6" creationId="{310F17F0-4EA0-4E0E-B7B8-5D7F0DDDC522}"/>
          </ac:picMkLst>
        </pc:picChg>
        <pc:picChg chg="add mod">
          <ac:chgData name="지영 김" userId="6a163bdcc1d28b62" providerId="LiveId" clId="{CB81489B-F228-412F-B2E4-22127EEDF63E}" dt="2019-12-27T06:18:04.462" v="15299" actId="14100"/>
          <ac:picMkLst>
            <pc:docMk/>
            <pc:sldMk cId="4126246037" sldId="332"/>
            <ac:picMk id="7" creationId="{80790B68-879B-4724-8279-3B99571B6370}"/>
          </ac:picMkLst>
        </pc:picChg>
        <pc:picChg chg="add mod">
          <ac:chgData name="지영 김" userId="6a163bdcc1d28b62" providerId="LiveId" clId="{CB81489B-F228-412F-B2E4-22127EEDF63E}" dt="2019-12-27T06:17:58.040" v="15297" actId="14100"/>
          <ac:picMkLst>
            <pc:docMk/>
            <pc:sldMk cId="4126246037" sldId="332"/>
            <ac:picMk id="8" creationId="{7CC25E6C-7B75-4A56-9837-63F8610F27F7}"/>
          </ac:picMkLst>
        </pc:picChg>
      </pc:sldChg>
      <pc:sldChg chg="modSp">
        <pc:chgData name="지영 김" userId="6a163bdcc1d28b62" providerId="LiveId" clId="{CB81489B-F228-412F-B2E4-22127EEDF63E}" dt="2019-12-27T05:55:33.344" v="15131" actId="166"/>
        <pc:sldMkLst>
          <pc:docMk/>
          <pc:sldMk cId="1392419422" sldId="333"/>
        </pc:sldMkLst>
        <pc:spChg chg="mod">
          <ac:chgData name="지영 김" userId="6a163bdcc1d28b62" providerId="LiveId" clId="{CB81489B-F228-412F-B2E4-22127EEDF63E}" dt="2019-12-26T10:24:18.031" v="14579" actId="20577"/>
          <ac:spMkLst>
            <pc:docMk/>
            <pc:sldMk cId="1392419422" sldId="333"/>
            <ac:spMk id="41" creationId="{6812ECB6-E569-4F5C-AB74-4C8FB641CAA8}"/>
          </ac:spMkLst>
        </pc:spChg>
        <pc:grpChg chg="ord">
          <ac:chgData name="지영 김" userId="6a163bdcc1d28b62" providerId="LiveId" clId="{CB81489B-F228-412F-B2E4-22127EEDF63E}" dt="2019-12-27T05:55:33.344" v="15131" actId="166"/>
          <ac:grpSpMkLst>
            <pc:docMk/>
            <pc:sldMk cId="1392419422" sldId="333"/>
            <ac:grpSpMk id="21" creationId="{2B11BB33-1493-4B28-88B1-08A6ABBC8CA8}"/>
          </ac:grpSpMkLst>
        </pc:grpChg>
        <pc:picChg chg="mod">
          <ac:chgData name="지영 김" userId="6a163bdcc1d28b62" providerId="LiveId" clId="{CB81489B-F228-412F-B2E4-22127EEDF63E}" dt="2019-12-26T10:24:22.338" v="14580" actId="1076"/>
          <ac:picMkLst>
            <pc:docMk/>
            <pc:sldMk cId="1392419422" sldId="333"/>
            <ac:picMk id="16" creationId="{EF8439DF-B0D0-44C8-A610-AA0BA21A12B2}"/>
          </ac:picMkLst>
        </pc:picChg>
        <pc:picChg chg="mod">
          <ac:chgData name="지영 김" userId="6a163bdcc1d28b62" providerId="LiveId" clId="{CB81489B-F228-412F-B2E4-22127EEDF63E}" dt="2019-12-26T10:24:22.338" v="14580" actId="1076"/>
          <ac:picMkLst>
            <pc:docMk/>
            <pc:sldMk cId="1392419422" sldId="333"/>
            <ac:picMk id="18" creationId="{E8115D39-10F1-4A05-8DB4-0D73C8F6FCEE}"/>
          </ac:picMkLst>
        </pc:picChg>
        <pc:picChg chg="mod">
          <ac:chgData name="지영 김" userId="6a163bdcc1d28b62" providerId="LiveId" clId="{CB81489B-F228-412F-B2E4-22127EEDF63E}" dt="2019-12-26T10:24:22.338" v="14580" actId="1076"/>
          <ac:picMkLst>
            <pc:docMk/>
            <pc:sldMk cId="1392419422" sldId="333"/>
            <ac:picMk id="22" creationId="{731F6429-F46D-4206-B701-AE54AE2DF163}"/>
          </ac:picMkLst>
        </pc:picChg>
        <pc:picChg chg="mod">
          <ac:chgData name="지영 김" userId="6a163bdcc1d28b62" providerId="LiveId" clId="{CB81489B-F228-412F-B2E4-22127EEDF63E}" dt="2019-12-26T10:24:22.338" v="14580" actId="1076"/>
          <ac:picMkLst>
            <pc:docMk/>
            <pc:sldMk cId="1392419422" sldId="333"/>
            <ac:picMk id="23" creationId="{88C59B75-1C28-4898-A04F-4991E0D53F25}"/>
          </ac:picMkLst>
        </pc:picChg>
      </pc:sldChg>
      <pc:sldChg chg="modSp add">
        <pc:chgData name="지영 김" userId="6a163bdcc1d28b62" providerId="LiveId" clId="{CB81489B-F228-412F-B2E4-22127EEDF63E}" dt="2019-12-26T10:23:11.493" v="14537" actId="20577"/>
        <pc:sldMkLst>
          <pc:docMk/>
          <pc:sldMk cId="2696345242" sldId="334"/>
        </pc:sldMkLst>
        <pc:spChg chg="mod">
          <ac:chgData name="지영 김" userId="6a163bdcc1d28b62" providerId="LiveId" clId="{CB81489B-F228-412F-B2E4-22127EEDF63E}" dt="2019-12-26T10:23:11.493" v="14537" actId="20577"/>
          <ac:spMkLst>
            <pc:docMk/>
            <pc:sldMk cId="2696345242" sldId="334"/>
            <ac:spMk id="37" creationId="{2CA8377D-7623-44AC-86DA-46B40413A4A4}"/>
          </ac:spMkLst>
        </pc:spChg>
      </pc:sldChg>
      <pc:sldChg chg="addSp delSp modSp add">
        <pc:chgData name="지영 김" userId="6a163bdcc1d28b62" providerId="LiveId" clId="{CB81489B-F228-412F-B2E4-22127EEDF63E}" dt="2019-12-27T08:09:46.719" v="18284"/>
        <pc:sldMkLst>
          <pc:docMk/>
          <pc:sldMk cId="2983632287" sldId="334"/>
        </pc:sldMkLst>
        <pc:spChg chg="del">
          <ac:chgData name="지영 김" userId="6a163bdcc1d28b62" providerId="LiveId" clId="{CB81489B-F228-412F-B2E4-22127EEDF63E}" dt="2019-12-27T05:52:42.174" v="15096" actId="478"/>
          <ac:spMkLst>
            <pc:docMk/>
            <pc:sldMk cId="2983632287" sldId="334"/>
            <ac:spMk id="6" creationId="{C03E4319-6147-4932-B50C-F29D6ADBEE13}"/>
          </ac:spMkLst>
        </pc:spChg>
        <pc:spChg chg="mod">
          <ac:chgData name="지영 김" userId="6a163bdcc1d28b62" providerId="LiveId" clId="{CB81489B-F228-412F-B2E4-22127EEDF63E}" dt="2019-12-27T08:09:46.719" v="18284"/>
          <ac:spMkLst>
            <pc:docMk/>
            <pc:sldMk cId="2983632287" sldId="334"/>
            <ac:spMk id="39" creationId="{7654D238-6FDE-46B1-B212-2182289FB9E2}"/>
          </ac:spMkLst>
        </pc:spChg>
        <pc:spChg chg="add del mod">
          <ac:chgData name="지영 김" userId="6a163bdcc1d28b62" providerId="LiveId" clId="{CB81489B-F228-412F-B2E4-22127EEDF63E}" dt="2019-12-27T05:57:29.156" v="15156"/>
          <ac:spMkLst>
            <pc:docMk/>
            <pc:sldMk cId="2983632287" sldId="334"/>
            <ac:spMk id="46" creationId="{1CE1745C-60BF-4384-A6B1-4F728760040C}"/>
          </ac:spMkLst>
        </pc:spChg>
        <pc:spChg chg="add del mod">
          <ac:chgData name="지영 김" userId="6a163bdcc1d28b62" providerId="LiveId" clId="{CB81489B-F228-412F-B2E4-22127EEDF63E}" dt="2019-12-27T05:57:29.156" v="15156"/>
          <ac:spMkLst>
            <pc:docMk/>
            <pc:sldMk cId="2983632287" sldId="334"/>
            <ac:spMk id="47" creationId="{8852D3EA-D025-4968-8246-60CA3B371EA9}"/>
          </ac:spMkLst>
        </pc:spChg>
        <pc:grpChg chg="add del mod">
          <ac:chgData name="지영 김" userId="6a163bdcc1d28b62" providerId="LiveId" clId="{CB81489B-F228-412F-B2E4-22127EEDF63E}" dt="2019-12-27T06:19:10.864" v="15437"/>
          <ac:grpSpMkLst>
            <pc:docMk/>
            <pc:sldMk cId="2983632287" sldId="334"/>
            <ac:grpSpMk id="24" creationId="{9707617E-4A23-42A4-953C-8B9AD5EBB16F}"/>
          </ac:grpSpMkLst>
        </pc:grpChg>
        <pc:grpChg chg="del mod">
          <ac:chgData name="지영 김" userId="6a163bdcc1d28b62" providerId="LiveId" clId="{CB81489B-F228-412F-B2E4-22127EEDF63E}" dt="2019-12-27T05:57:50.632" v="15165" actId="478"/>
          <ac:grpSpMkLst>
            <pc:docMk/>
            <pc:sldMk cId="2983632287" sldId="334"/>
            <ac:grpSpMk id="40" creationId="{31902EFC-6F29-43F1-B66A-C30A9D102A79}"/>
          </ac:grpSpMkLst>
        </pc:grpChg>
        <pc:picChg chg="mod">
          <ac:chgData name="지영 김" userId="6a163bdcc1d28b62" providerId="LiveId" clId="{CB81489B-F228-412F-B2E4-22127EEDF63E}" dt="2019-12-27T05:53:07.005" v="15104" actId="1076"/>
          <ac:picMkLst>
            <pc:docMk/>
            <pc:sldMk cId="2983632287" sldId="334"/>
            <ac:picMk id="2" creationId="{AC9F456C-CBF3-404D-8DE3-DB9DF4569B2F}"/>
          </ac:picMkLst>
        </pc:picChg>
        <pc:picChg chg="add mod">
          <ac:chgData name="지영 김" userId="6a163bdcc1d28b62" providerId="LiveId" clId="{CB81489B-F228-412F-B2E4-22127EEDF63E}" dt="2019-12-27T05:53:48.753" v="15114" actId="14100"/>
          <ac:picMkLst>
            <pc:docMk/>
            <pc:sldMk cId="2983632287" sldId="334"/>
            <ac:picMk id="9" creationId="{6BA06CFC-0459-4067-B385-52C45F9317DF}"/>
          </ac:picMkLst>
        </pc:picChg>
        <pc:picChg chg="add del mod">
          <ac:chgData name="지영 김" userId="6a163bdcc1d28b62" providerId="LiveId" clId="{CB81489B-F228-412F-B2E4-22127EEDF63E}" dt="2019-12-27T05:54:23.132" v="15119" actId="478"/>
          <ac:picMkLst>
            <pc:docMk/>
            <pc:sldMk cId="2983632287" sldId="334"/>
            <ac:picMk id="14" creationId="{FE0EB9C0-E676-4C91-8897-A4C9BFFC68E9}"/>
          </ac:picMkLst>
        </pc:picChg>
        <pc:picChg chg="add del mod">
          <ac:chgData name="지영 김" userId="6a163bdcc1d28b62" providerId="LiveId" clId="{CB81489B-F228-412F-B2E4-22127EEDF63E}" dt="2019-12-27T06:19:10.304" v="15436"/>
          <ac:picMkLst>
            <pc:docMk/>
            <pc:sldMk cId="2983632287" sldId="334"/>
            <ac:picMk id="25" creationId="{FF843E3A-C366-4F23-B6D3-D463149E7EC9}"/>
          </ac:picMkLst>
        </pc:picChg>
        <pc:picChg chg="add mod">
          <ac:chgData name="지영 김" userId="6a163bdcc1d28b62" providerId="LiveId" clId="{CB81489B-F228-412F-B2E4-22127EEDF63E}" dt="2019-12-27T05:54:34.493" v="15122" actId="1076"/>
          <ac:picMkLst>
            <pc:docMk/>
            <pc:sldMk cId="2983632287" sldId="334"/>
            <ac:picMk id="31" creationId="{59CB12AD-C05A-4D17-A4B9-F498AC747B6D}"/>
          </ac:picMkLst>
        </pc:picChg>
        <pc:picChg chg="add ord">
          <ac:chgData name="지영 김" userId="6a163bdcc1d28b62" providerId="LiveId" clId="{CB81489B-F228-412F-B2E4-22127EEDF63E}" dt="2019-12-27T05:57:53.005" v="15167" actId="167"/>
          <ac:picMkLst>
            <pc:docMk/>
            <pc:sldMk cId="2983632287" sldId="334"/>
            <ac:picMk id="48" creationId="{962FFD4F-1130-418F-9972-8163624D8C4D}"/>
          </ac:picMkLst>
        </pc:picChg>
        <pc:cxnChg chg="add mod">
          <ac:chgData name="지영 김" userId="6a163bdcc1d28b62" providerId="LiveId" clId="{CB81489B-F228-412F-B2E4-22127EEDF63E}" dt="2019-12-27T05:53:20.281" v="15108" actId="208"/>
          <ac:cxnSpMkLst>
            <pc:docMk/>
            <pc:sldMk cId="2983632287" sldId="334"/>
            <ac:cxnSpMk id="4" creationId="{ADA5B4FA-953B-4C1D-9273-09210AEBAB90}"/>
          </ac:cxnSpMkLst>
        </pc:cxnChg>
        <pc:cxnChg chg="add mod ord">
          <ac:chgData name="지영 김" userId="6a163bdcc1d28b62" providerId="LiveId" clId="{CB81489B-F228-412F-B2E4-22127EEDF63E}" dt="2019-12-27T05:57:27.845" v="15154" actId="166"/>
          <ac:cxnSpMkLst>
            <pc:docMk/>
            <pc:sldMk cId="2983632287" sldId="334"/>
            <ac:cxnSpMk id="7" creationId="{F807190D-B766-4028-BB70-3265FB3C7D09}"/>
          </ac:cxnSpMkLst>
        </pc:cxnChg>
        <pc:cxnChg chg="add mod">
          <ac:chgData name="지영 김" userId="6a163bdcc1d28b62" providerId="LiveId" clId="{CB81489B-F228-412F-B2E4-22127EEDF63E}" dt="2019-12-27T05:53:53.351" v="15116" actId="14100"/>
          <ac:cxnSpMkLst>
            <pc:docMk/>
            <pc:sldMk cId="2983632287" sldId="334"/>
            <ac:cxnSpMk id="26" creationId="{B99FF1DE-6FF3-45E3-A9E2-98CED2290334}"/>
          </ac:cxnSpMkLst>
        </pc:cxnChg>
        <pc:cxnChg chg="add mod">
          <ac:chgData name="지영 김" userId="6a163bdcc1d28b62" providerId="LiveId" clId="{CB81489B-F228-412F-B2E4-22127EEDF63E}" dt="2019-12-27T06:18:55.565" v="15431" actId="164"/>
          <ac:cxnSpMkLst>
            <pc:docMk/>
            <pc:sldMk cId="2983632287" sldId="334"/>
            <ac:cxnSpMk id="32" creationId="{0ABCE65E-2058-478F-9DFD-E5C6227000AA}"/>
          </ac:cxnSpMkLst>
        </pc:cxnChg>
        <pc:cxnChg chg="add mod">
          <ac:chgData name="지영 김" userId="6a163bdcc1d28b62" providerId="LiveId" clId="{CB81489B-F228-412F-B2E4-22127EEDF63E}" dt="2019-12-27T06:18:55.565" v="15431" actId="164"/>
          <ac:cxnSpMkLst>
            <pc:docMk/>
            <pc:sldMk cId="2983632287" sldId="334"/>
            <ac:cxnSpMk id="45" creationId="{4E00CEE2-CC69-4771-8C8D-51B640C55401}"/>
          </ac:cxnSpMkLst>
        </pc:cxnChg>
      </pc:sldChg>
      <pc:sldChg chg="delSp add del ord">
        <pc:chgData name="지영 김" userId="6a163bdcc1d28b62" providerId="LiveId" clId="{CB81489B-F228-412F-B2E4-22127EEDF63E}" dt="2019-12-26T10:18:14.225" v="14473" actId="47"/>
        <pc:sldMkLst>
          <pc:docMk/>
          <pc:sldMk cId="4236185671" sldId="334"/>
        </pc:sldMkLst>
        <pc:spChg chg="del">
          <ac:chgData name="지영 김" userId="6a163bdcc1d28b62" providerId="LiveId" clId="{CB81489B-F228-412F-B2E4-22127EEDF63E}" dt="2019-12-26T10:18:07.867" v="14472" actId="478"/>
          <ac:spMkLst>
            <pc:docMk/>
            <pc:sldMk cId="4236185671" sldId="334"/>
            <ac:spMk id="27" creationId="{3C35EEA4-D859-4EC1-855E-EDF022DA313A}"/>
          </ac:spMkLst>
        </pc:spChg>
        <pc:picChg chg="del">
          <ac:chgData name="지영 김" userId="6a163bdcc1d28b62" providerId="LiveId" clId="{CB81489B-F228-412F-B2E4-22127EEDF63E}" dt="2019-12-26T10:18:07.867" v="14472" actId="478"/>
          <ac:picMkLst>
            <pc:docMk/>
            <pc:sldMk cId="4236185671" sldId="334"/>
            <ac:picMk id="25" creationId="{99E6BC4B-6C42-4109-A304-CE36A5363CA7}"/>
          </ac:picMkLst>
        </pc:picChg>
        <pc:picChg chg="del">
          <ac:chgData name="지영 김" userId="6a163bdcc1d28b62" providerId="LiveId" clId="{CB81489B-F228-412F-B2E4-22127EEDF63E}" dt="2019-12-26T10:18:07.867" v="14472" actId="478"/>
          <ac:picMkLst>
            <pc:docMk/>
            <pc:sldMk cId="4236185671" sldId="334"/>
            <ac:picMk id="4098" creationId="{296C3273-81F1-487B-8C5E-7DA5D9F990E5}"/>
          </ac:picMkLst>
        </pc:picChg>
      </pc:sldChg>
    </pc:docChg>
  </pc:docChgLst>
  <pc:docChgLst>
    <pc:chgData name="구 건모" userId="ff72331b17a3982d" providerId="Windows Live" clId="Web-{C031E3D1-2252-4A1C-8890-9F7B21999A2C}"/>
    <pc:docChg chg="modSld">
      <pc:chgData name="구 건모" userId="ff72331b17a3982d" providerId="Windows Live" clId="Web-{C031E3D1-2252-4A1C-8890-9F7B21999A2C}" dt="2019-12-06T08:06:09.381" v="218" actId="14100"/>
      <pc:docMkLst>
        <pc:docMk/>
      </pc:docMkLst>
      <pc:sldChg chg="modSp">
        <pc:chgData name="구 건모" userId="ff72331b17a3982d" providerId="Windows Live" clId="Web-{C031E3D1-2252-4A1C-8890-9F7B21999A2C}" dt="2019-12-06T08:06:09.381" v="218" actId="14100"/>
        <pc:sldMkLst>
          <pc:docMk/>
          <pc:sldMk cId="1300829929" sldId="278"/>
        </pc:sldMkLst>
        <pc:spChg chg="mod">
          <ac:chgData name="구 건모" userId="ff72331b17a3982d" providerId="Windows Live" clId="Web-{C031E3D1-2252-4A1C-8890-9F7B21999A2C}" dt="2019-12-06T08:06:09.381" v="218" actId="14100"/>
          <ac:spMkLst>
            <pc:docMk/>
            <pc:sldMk cId="1300829929" sldId="278"/>
            <ac:spMk id="48" creationId="{0D25271D-FF2F-476D-A303-1A32975F6BF5}"/>
          </ac:spMkLst>
        </pc:spChg>
        <pc:picChg chg="mod">
          <ac:chgData name="구 건모" userId="ff72331b17a3982d" providerId="Windows Live" clId="Web-{C031E3D1-2252-4A1C-8890-9F7B21999A2C}" dt="2019-12-06T07:54:59.627" v="31"/>
          <ac:picMkLst>
            <pc:docMk/>
            <pc:sldMk cId="1300829929" sldId="278"/>
            <ac:picMk id="18" creationId="{1300368F-3F2D-4CE2-91EB-FC5310B514C0}"/>
          </ac:picMkLst>
        </pc:picChg>
        <pc:picChg chg="mod">
          <ac:chgData name="구 건모" userId="ff72331b17a3982d" providerId="Windows Live" clId="Web-{C031E3D1-2252-4A1C-8890-9F7B21999A2C}" dt="2019-12-06T07:54:55.971" v="30"/>
          <ac:picMkLst>
            <pc:docMk/>
            <pc:sldMk cId="1300829929" sldId="278"/>
            <ac:picMk id="30" creationId="{6A59A9A9-C14D-4859-B0B9-86AD8D87868F}"/>
          </ac:picMkLst>
        </pc:picChg>
        <pc:picChg chg="mod">
          <ac:chgData name="구 건모" userId="ff72331b17a3982d" providerId="Windows Live" clId="Web-{C031E3D1-2252-4A1C-8890-9F7B21999A2C}" dt="2019-12-06T07:54:51.034" v="29"/>
          <ac:picMkLst>
            <pc:docMk/>
            <pc:sldMk cId="1300829929" sldId="278"/>
            <ac:picMk id="32" creationId="{9088045D-311B-4BDF-B554-F60A0F13DC44}"/>
          </ac:picMkLst>
        </pc:picChg>
      </pc:sldChg>
      <pc:sldChg chg="modSp">
        <pc:chgData name="구 건모" userId="ff72331b17a3982d" providerId="Windows Live" clId="Web-{C031E3D1-2252-4A1C-8890-9F7B21999A2C}" dt="2019-12-06T07:48:46.375" v="25" actId="14100"/>
        <pc:sldMkLst>
          <pc:docMk/>
          <pc:sldMk cId="2164400005" sldId="286"/>
        </pc:sldMkLst>
        <pc:picChg chg="mod">
          <ac:chgData name="구 건모" userId="ff72331b17a3982d" providerId="Windows Live" clId="Web-{C031E3D1-2252-4A1C-8890-9F7B21999A2C}" dt="2019-12-06T07:48:13.563" v="21" actId="14100"/>
          <ac:picMkLst>
            <pc:docMk/>
            <pc:sldMk cId="2164400005" sldId="286"/>
            <ac:picMk id="3" creationId="{B170B025-4AE7-4328-88FC-FF9F40A1D868}"/>
          </ac:picMkLst>
        </pc:picChg>
        <pc:picChg chg="mod">
          <ac:chgData name="구 건모" userId="ff72331b17a3982d" providerId="Windows Live" clId="Web-{C031E3D1-2252-4A1C-8890-9F7B21999A2C}" dt="2019-12-06T07:48:46.375" v="25" actId="14100"/>
          <ac:picMkLst>
            <pc:docMk/>
            <pc:sldMk cId="2164400005" sldId="286"/>
            <ac:picMk id="18" creationId="{B82E853B-039A-4008-AB77-99F3853C05BB}"/>
          </ac:picMkLst>
        </pc:picChg>
      </pc:sldChg>
      <pc:sldChg chg="modSp">
        <pc:chgData name="구 건모" userId="ff72331b17a3982d" providerId="Windows Live" clId="Web-{C031E3D1-2252-4A1C-8890-9F7B21999A2C}" dt="2019-12-06T08:04:29.225" v="205" actId="20577"/>
        <pc:sldMkLst>
          <pc:docMk/>
          <pc:sldMk cId="3707544117" sldId="287"/>
        </pc:sldMkLst>
        <pc:spChg chg="mod">
          <ac:chgData name="구 건모" userId="ff72331b17a3982d" providerId="Windows Live" clId="Web-{C031E3D1-2252-4A1C-8890-9F7B21999A2C}" dt="2019-12-06T08:04:29.225" v="205" actId="20577"/>
          <ac:spMkLst>
            <pc:docMk/>
            <pc:sldMk cId="3707544117" sldId="287"/>
            <ac:spMk id="46" creationId="{D17F4C59-7731-41E2-BE8E-69F4EFF00E91}"/>
          </ac:spMkLst>
        </pc:spChg>
        <pc:cxnChg chg="mod">
          <ac:chgData name="구 건모" userId="ff72331b17a3982d" providerId="Windows Live" clId="Web-{C031E3D1-2252-4A1C-8890-9F7B21999A2C}" dt="2019-12-06T08:04:29.225" v="205" actId="20577"/>
          <ac:cxnSpMkLst>
            <pc:docMk/>
            <pc:sldMk cId="3707544117" sldId="287"/>
            <ac:cxnSpMk id="49" creationId="{0D5E6064-331E-48F1-B151-69B7162B7FB9}"/>
          </ac:cxnSpMkLst>
        </pc:cxnChg>
      </pc:sldChg>
      <pc:sldChg chg="delSp modSp">
        <pc:chgData name="구 건모" userId="ff72331b17a3982d" providerId="Windows Live" clId="Web-{C031E3D1-2252-4A1C-8890-9F7B21999A2C}" dt="2019-12-06T07:41:39.967" v="15"/>
        <pc:sldMkLst>
          <pc:docMk/>
          <pc:sldMk cId="3075948241" sldId="291"/>
        </pc:sldMkLst>
        <pc:spChg chg="mod">
          <ac:chgData name="구 건모" userId="ff72331b17a3982d" providerId="Windows Live" clId="Web-{C031E3D1-2252-4A1C-8890-9F7B21999A2C}" dt="2019-12-06T07:41:20.998" v="7"/>
          <ac:spMkLst>
            <pc:docMk/>
            <pc:sldMk cId="3075948241" sldId="291"/>
            <ac:spMk id="17" creationId="{7B5453F3-ECA5-4A27-A773-27D2FCD4722A}"/>
          </ac:spMkLst>
        </pc:spChg>
        <pc:spChg chg="del mod">
          <ac:chgData name="구 건모" userId="ff72331b17a3982d" providerId="Windows Live" clId="Web-{C031E3D1-2252-4A1C-8890-9F7B21999A2C}" dt="2019-12-06T07:41:39.967" v="15"/>
          <ac:spMkLst>
            <pc:docMk/>
            <pc:sldMk cId="3075948241" sldId="291"/>
            <ac:spMk id="23" creationId="{29906E2A-BC34-4A62-918A-1EE29A15FD70}"/>
          </ac:spMkLst>
        </pc:spChg>
      </pc:sldChg>
      <pc:sldChg chg="modSp">
        <pc:chgData name="구 건모" userId="ff72331b17a3982d" providerId="Windows Live" clId="Web-{C031E3D1-2252-4A1C-8890-9F7B21999A2C}" dt="2019-12-06T08:02:58.005" v="203"/>
        <pc:sldMkLst>
          <pc:docMk/>
          <pc:sldMk cId="3875791978" sldId="292"/>
        </pc:sldMkLst>
        <pc:graphicFrameChg chg="mod modGraphic">
          <ac:chgData name="구 건모" userId="ff72331b17a3982d" providerId="Windows Live" clId="Web-{C031E3D1-2252-4A1C-8890-9F7B21999A2C}" dt="2019-12-06T08:02:58.005" v="203"/>
          <ac:graphicFrameMkLst>
            <pc:docMk/>
            <pc:sldMk cId="3875791978" sldId="292"/>
            <ac:graphicFrameMk id="4" creationId="{5CE0D7A3-49D6-4D5B-A654-32FF598D47BD}"/>
          </ac:graphicFrameMkLst>
        </pc:graphicFrameChg>
      </pc:sldChg>
    </pc:docChg>
  </pc:docChgLst>
  <pc:docChgLst>
    <pc:chgData name="게스트 사용자" providerId="Windows Live" clId="Web-{B7B40D3F-5903-46DB-B4CF-C2553632E2E9}"/>
    <pc:docChg chg="modSld">
      <pc:chgData name="게스트 사용자" userId="" providerId="Windows Live" clId="Web-{B7B40D3F-5903-46DB-B4CF-C2553632E2E9}" dt="2019-11-22T05:53:15.634" v="374" actId="20577"/>
      <pc:docMkLst>
        <pc:docMk/>
      </pc:docMkLst>
      <pc:sldChg chg="modSp">
        <pc:chgData name="게스트 사용자" userId="" providerId="Windows Live" clId="Web-{B7B40D3F-5903-46DB-B4CF-C2553632E2E9}" dt="2019-11-22T05:53:15.634" v="373" actId="20577"/>
        <pc:sldMkLst>
          <pc:docMk/>
          <pc:sldMk cId="145923694" sldId="268"/>
        </pc:sldMkLst>
        <pc:spChg chg="mod">
          <ac:chgData name="게스트 사용자" userId="" providerId="Windows Live" clId="Web-{B7B40D3F-5903-46DB-B4CF-C2553632E2E9}" dt="2019-11-22T05:53:15.634" v="373" actId="20577"/>
          <ac:spMkLst>
            <pc:docMk/>
            <pc:sldMk cId="145923694" sldId="268"/>
            <ac:spMk id="30" creationId="{7BB37A7E-A391-40B9-9A79-88F24BC37E4C}"/>
          </ac:spMkLst>
        </pc:spChg>
      </pc:sldChg>
      <pc:sldChg chg="modSp">
        <pc:chgData name="게스트 사용자" userId="" providerId="Windows Live" clId="Web-{B7B40D3F-5903-46DB-B4CF-C2553632E2E9}" dt="2019-11-22T05:50:50.837" v="269"/>
        <pc:sldMkLst>
          <pc:docMk/>
          <pc:sldMk cId="4284124898" sldId="270"/>
        </pc:sldMkLst>
        <pc:graphicFrameChg chg="mod modGraphic">
          <ac:chgData name="게스트 사용자" userId="" providerId="Windows Live" clId="Web-{B7B40D3F-5903-46DB-B4CF-C2553632E2E9}" dt="2019-11-22T05:50:50.837" v="269"/>
          <ac:graphicFrameMkLst>
            <pc:docMk/>
            <pc:sldMk cId="4284124898" sldId="270"/>
            <ac:graphicFrameMk id="19" creationId="{5438A001-AB58-4FCA-8736-19FDA5BA7767}"/>
          </ac:graphicFrameMkLst>
        </pc:graphicFrameChg>
      </pc:sldChg>
      <pc:sldChg chg="modSp">
        <pc:chgData name="게스트 사용자" userId="" providerId="Windows Live" clId="Web-{B7B40D3F-5903-46DB-B4CF-C2553632E2E9}" dt="2019-11-22T05:51:54.712" v="348"/>
        <pc:sldMkLst>
          <pc:docMk/>
          <pc:sldMk cId="3136534378" sldId="274"/>
        </pc:sldMkLst>
        <pc:graphicFrameChg chg="mod modGraphic">
          <ac:chgData name="게스트 사용자" userId="" providerId="Windows Live" clId="Web-{B7B40D3F-5903-46DB-B4CF-C2553632E2E9}" dt="2019-11-22T05:51:54.712" v="348"/>
          <ac:graphicFrameMkLst>
            <pc:docMk/>
            <pc:sldMk cId="3136534378" sldId="274"/>
            <ac:graphicFrameMk id="3" creationId="{F9EA8C82-2D0A-4DCC-B0A9-5C6435B9DFDE}"/>
          </ac:graphicFrameMkLst>
        </pc:graphicFrameChg>
      </pc:sldChg>
    </pc:docChg>
  </pc:docChgLst>
  <pc:docChgLst>
    <pc:chgData name="구 건모" userId="ff72331b17a3982d" providerId="Windows Live" clId="Web-{826DDC4D-0F09-4A08-874E-5D9CEE53B061}"/>
    <pc:docChg chg="modSld">
      <pc:chgData name="구 건모" userId="ff72331b17a3982d" providerId="Windows Live" clId="Web-{826DDC4D-0F09-4A08-874E-5D9CEE53B061}" dt="2019-12-06T07:38:01.667" v="25"/>
      <pc:docMkLst>
        <pc:docMk/>
      </pc:docMkLst>
      <pc:sldChg chg="modSp">
        <pc:chgData name="구 건모" userId="ff72331b17a3982d" providerId="Windows Live" clId="Web-{826DDC4D-0F09-4A08-874E-5D9CEE53B061}" dt="2019-12-06T06:36:13.903" v="0" actId="20577"/>
        <pc:sldMkLst>
          <pc:docMk/>
          <pc:sldMk cId="568175719" sldId="269"/>
        </pc:sldMkLst>
        <pc:spChg chg="mod">
          <ac:chgData name="구 건모" userId="ff72331b17a3982d" providerId="Windows Live" clId="Web-{826DDC4D-0F09-4A08-874E-5D9CEE53B061}" dt="2019-12-06T06:36:13.903" v="0" actId="20577"/>
          <ac:spMkLst>
            <pc:docMk/>
            <pc:sldMk cId="568175719" sldId="269"/>
            <ac:spMk id="22" creationId="{33BCA868-0B9D-4031-8378-CB7FDC5523E3}"/>
          </ac:spMkLst>
        </pc:spChg>
      </pc:sldChg>
      <pc:sldChg chg="modSp">
        <pc:chgData name="구 건모" userId="ff72331b17a3982d" providerId="Windows Live" clId="Web-{826DDC4D-0F09-4A08-874E-5D9CEE53B061}" dt="2019-12-06T07:38:01.667" v="25"/>
        <pc:sldMkLst>
          <pc:docMk/>
          <pc:sldMk cId="3875791978" sldId="292"/>
        </pc:sldMkLst>
        <pc:graphicFrameChg chg="mod modGraphic">
          <ac:chgData name="구 건모" userId="ff72331b17a3982d" providerId="Windows Live" clId="Web-{826DDC4D-0F09-4A08-874E-5D9CEE53B061}" dt="2019-12-06T07:38:01.667" v="25"/>
          <ac:graphicFrameMkLst>
            <pc:docMk/>
            <pc:sldMk cId="3875791978" sldId="292"/>
            <ac:graphicFrameMk id="4" creationId="{5CE0D7A3-49D6-4D5B-A654-32FF598D47BD}"/>
          </ac:graphicFrameMkLst>
        </pc:graphicFrameChg>
      </pc:sldChg>
      <pc:sldChg chg="modSp">
        <pc:chgData name="구 건모" userId="ff72331b17a3982d" providerId="Windows Live" clId="Web-{826DDC4D-0F09-4A08-874E-5D9CEE53B061}" dt="2019-12-06T07:34:49.916" v="9" actId="20577"/>
        <pc:sldMkLst>
          <pc:docMk/>
          <pc:sldMk cId="2825134329" sldId="293"/>
        </pc:sldMkLst>
        <pc:spChg chg="mod">
          <ac:chgData name="구 건모" userId="ff72331b17a3982d" providerId="Windows Live" clId="Web-{826DDC4D-0F09-4A08-874E-5D9CEE53B061}" dt="2019-12-06T07:34:49.916" v="9" actId="20577"/>
          <ac:spMkLst>
            <pc:docMk/>
            <pc:sldMk cId="2825134329" sldId="293"/>
            <ac:spMk id="46" creationId="{D17F4C59-7731-41E2-BE8E-69F4EFF00E91}"/>
          </ac:spMkLst>
        </pc:spChg>
        <pc:grpChg chg="mod">
          <ac:chgData name="구 건모" userId="ff72331b17a3982d" providerId="Windows Live" clId="Web-{826DDC4D-0F09-4A08-874E-5D9CEE53B061}" dt="2019-12-06T07:34:35.431" v="4" actId="1076"/>
          <ac:grpSpMkLst>
            <pc:docMk/>
            <pc:sldMk cId="2825134329" sldId="293"/>
            <ac:grpSpMk id="3" creationId="{B317D68A-34E3-4C4E-92D7-6B03BDBDE247}"/>
          </ac:grpSpMkLst>
        </pc:grpChg>
        <pc:cxnChg chg="mod">
          <ac:chgData name="구 건모" userId="ff72331b17a3982d" providerId="Windows Live" clId="Web-{826DDC4D-0F09-4A08-874E-5D9CEE53B061}" dt="2019-12-06T07:34:49.697" v="8" actId="20577"/>
          <ac:cxnSpMkLst>
            <pc:docMk/>
            <pc:sldMk cId="2825134329" sldId="293"/>
            <ac:cxnSpMk id="49" creationId="{0D5E6064-331E-48F1-B151-69B7162B7FB9}"/>
          </ac:cxnSpMkLst>
        </pc:cxnChg>
        <pc:cxnChg chg="mod">
          <ac:chgData name="구 건모" userId="ff72331b17a3982d" providerId="Windows Live" clId="Web-{826DDC4D-0F09-4A08-874E-5D9CEE53B061}" dt="2019-12-06T07:34:35.431" v="4" actId="1076"/>
          <ac:cxnSpMkLst>
            <pc:docMk/>
            <pc:sldMk cId="2825134329" sldId="293"/>
            <ac:cxnSpMk id="67" creationId="{3D3E3223-0874-4C84-8EE4-FF2F8833007D}"/>
          </ac:cxnSpMkLst>
        </pc:cxnChg>
        <pc:cxnChg chg="mod">
          <ac:chgData name="구 건모" userId="ff72331b17a3982d" providerId="Windows Live" clId="Web-{826DDC4D-0F09-4A08-874E-5D9CEE53B061}" dt="2019-12-06T07:34:35.431" v="4" actId="1076"/>
          <ac:cxnSpMkLst>
            <pc:docMk/>
            <pc:sldMk cId="2825134329" sldId="293"/>
            <ac:cxnSpMk id="98" creationId="{D8B63465-D154-4594-9494-7970383B3FA1}"/>
          </ac:cxnSpMkLst>
        </pc:cxnChg>
      </pc:sldChg>
    </pc:docChg>
  </pc:docChgLst>
  <pc:docChgLst>
    <pc:chgData name="게스트 사용자" providerId="Windows Live" clId="Web-{DBDA555C-13FA-45E4-B0A6-EC329DB4AF28}"/>
    <pc:docChg chg="modSld">
      <pc:chgData name="게스트 사용자" userId="" providerId="Windows Live" clId="Web-{DBDA555C-13FA-45E4-B0A6-EC329DB4AF28}" dt="2019-12-05T07:07:00.274" v="30"/>
      <pc:docMkLst>
        <pc:docMk/>
      </pc:docMkLst>
      <pc:sldChg chg="modNotes">
        <pc:chgData name="게스트 사용자" userId="" providerId="Windows Live" clId="Web-{DBDA555C-13FA-45E4-B0A6-EC329DB4AF28}" dt="2019-12-05T07:07:00.274" v="30"/>
        <pc:sldMkLst>
          <pc:docMk/>
          <pc:sldMk cId="1495890436" sldId="266"/>
        </pc:sldMkLst>
      </pc:sldChg>
    </pc:docChg>
  </pc:docChgLst>
  <pc:docChgLst>
    <pc:chgData name="게스트 사용자" providerId="Windows Live" clId="Web-{FF2909A2-1F42-472E-A5B7-320AA7722FFA}"/>
    <pc:docChg chg="modSld">
      <pc:chgData name="게스트 사용자" userId="" providerId="Windows Live" clId="Web-{FF2909A2-1F42-472E-A5B7-320AA7722FFA}" dt="2019-12-11T12:28:53.503" v="112" actId="20577"/>
      <pc:docMkLst>
        <pc:docMk/>
      </pc:docMkLst>
      <pc:sldChg chg="modSp">
        <pc:chgData name="게스트 사용자" userId="" providerId="Windows Live" clId="Web-{FF2909A2-1F42-472E-A5B7-320AA7722FFA}" dt="2019-12-11T12:28:53.503" v="111" actId="20577"/>
        <pc:sldMkLst>
          <pc:docMk/>
          <pc:sldMk cId="568175719" sldId="269"/>
        </pc:sldMkLst>
        <pc:spChg chg="mod">
          <ac:chgData name="게스트 사용자" userId="" providerId="Windows Live" clId="Web-{FF2909A2-1F42-472E-A5B7-320AA7722FFA}" dt="2019-12-11T12:28:32.940" v="99" actId="1076"/>
          <ac:spMkLst>
            <pc:docMk/>
            <pc:sldMk cId="568175719" sldId="269"/>
            <ac:spMk id="3" creationId="{0737DE92-F928-4AAF-8A32-210515A4DFF5}"/>
          </ac:spMkLst>
        </pc:spChg>
        <pc:spChg chg="mod">
          <ac:chgData name="게스트 사용자" userId="" providerId="Windows Live" clId="Web-{FF2909A2-1F42-472E-A5B7-320AA7722FFA}" dt="2019-12-11T12:28:32.893" v="97" actId="1076"/>
          <ac:spMkLst>
            <pc:docMk/>
            <pc:sldMk cId="568175719" sldId="269"/>
            <ac:spMk id="17" creationId="{315CC60E-CA6D-4128-968E-FA5A25BDB2A9}"/>
          </ac:spMkLst>
        </pc:spChg>
        <pc:spChg chg="mod">
          <ac:chgData name="게스트 사용자" userId="" providerId="Windows Live" clId="Web-{FF2909A2-1F42-472E-A5B7-320AA7722FFA}" dt="2019-12-11T12:28:53.503" v="111" actId="20577"/>
          <ac:spMkLst>
            <pc:docMk/>
            <pc:sldMk cId="568175719" sldId="269"/>
            <ac:spMk id="28" creationId="{442A272E-C3CF-4805-ABF0-2154F8B2440C}"/>
          </ac:spMkLst>
        </pc:spChg>
        <pc:spChg chg="mod">
          <ac:chgData name="게스트 사용자" userId="" providerId="Windows Live" clId="Web-{FF2909A2-1F42-472E-A5B7-320AA7722FFA}" dt="2019-12-11T12:28:33.002" v="102" actId="1076"/>
          <ac:spMkLst>
            <pc:docMk/>
            <pc:sldMk cId="568175719" sldId="269"/>
            <ac:spMk id="30" creationId="{9A4FEA75-091D-4961-9C25-E9D6A1080356}"/>
          </ac:spMkLst>
        </pc:spChg>
        <pc:picChg chg="mod">
          <ac:chgData name="게스트 사용자" userId="" providerId="Windows Live" clId="Web-{FF2909A2-1F42-472E-A5B7-320AA7722FFA}" dt="2019-12-11T12:28:32.908" v="98" actId="1076"/>
          <ac:picMkLst>
            <pc:docMk/>
            <pc:sldMk cId="568175719" sldId="269"/>
            <ac:picMk id="18" creationId="{3A291B5A-B284-4039-989F-8BA731C4BA12}"/>
          </ac:picMkLst>
        </pc:picChg>
        <pc:picChg chg="mod">
          <ac:chgData name="게스트 사용자" userId="" providerId="Windows Live" clId="Web-{FF2909A2-1F42-472E-A5B7-320AA7722FFA}" dt="2019-12-11T12:28:32.986" v="101" actId="1076"/>
          <ac:picMkLst>
            <pc:docMk/>
            <pc:sldMk cId="568175719" sldId="269"/>
            <ac:picMk id="29" creationId="{A9160203-AA86-48D1-9F7F-89EBD13E4811}"/>
          </ac:picMkLst>
        </pc:picChg>
      </pc:sldChg>
    </pc:docChg>
  </pc:docChgLst>
  <pc:docChgLst>
    <pc:chgData name="김 지영" userId="6a163bdcc1d28b62" providerId="LiveId" clId="{8AA804C9-ADE7-448F-9373-7BA00022B1AE}"/>
    <pc:docChg chg="undo redo custSel addSld delSld modSld sldOrd addSection delSection modSection">
      <pc:chgData name="김 지영" userId="6a163bdcc1d28b62" providerId="LiveId" clId="{8AA804C9-ADE7-448F-9373-7BA00022B1AE}" dt="2019-12-29T19:00:00.864" v="22834" actId="20577"/>
      <pc:docMkLst>
        <pc:docMk/>
      </pc:docMkLst>
      <pc:sldChg chg="addSp delSp modSp modNotesTx">
        <pc:chgData name="김 지영" userId="6a163bdcc1d28b62" providerId="LiveId" clId="{8AA804C9-ADE7-448F-9373-7BA00022B1AE}" dt="2019-12-29T14:35:37.462" v="11748" actId="20577"/>
        <pc:sldMkLst>
          <pc:docMk/>
          <pc:sldMk cId="1656826495" sldId="256"/>
        </pc:sldMkLst>
        <pc:spChg chg="mod">
          <ac:chgData name="김 지영" userId="6a163bdcc1d28b62" providerId="LiveId" clId="{8AA804C9-ADE7-448F-9373-7BA00022B1AE}" dt="2019-12-11T11:52:27.107" v="4888" actId="242"/>
          <ac:spMkLst>
            <pc:docMk/>
            <pc:sldMk cId="1656826495" sldId="256"/>
            <ac:spMk id="2" creationId="{20F6ECF7-A455-4C2D-842E-7F74553FB51A}"/>
          </ac:spMkLst>
        </pc:spChg>
        <pc:spChg chg="mod">
          <ac:chgData name="김 지영" userId="6a163bdcc1d28b62" providerId="LiveId" clId="{8AA804C9-ADE7-448F-9373-7BA00022B1AE}" dt="2019-12-11T11:52:25.995" v="4885" actId="1076"/>
          <ac:spMkLst>
            <pc:docMk/>
            <pc:sldMk cId="1656826495" sldId="256"/>
            <ac:spMk id="3" creationId="{5E9BB7B8-41C8-45E5-A708-5B11BAF03A20}"/>
          </ac:spMkLst>
        </pc:spChg>
        <pc:spChg chg="add mod">
          <ac:chgData name="김 지영" userId="6a163bdcc1d28b62" providerId="LiveId" clId="{8AA804C9-ADE7-448F-9373-7BA00022B1AE}" dt="2019-11-19T17:39:22.890" v="842" actId="1076"/>
          <ac:spMkLst>
            <pc:docMk/>
            <pc:sldMk cId="1656826495" sldId="256"/>
            <ac:spMk id="4" creationId="{1B837E93-B9B9-480C-BB6A-50444CCD18AF}"/>
          </ac:spMkLst>
        </pc:spChg>
        <pc:spChg chg="add mod">
          <ac:chgData name="김 지영" userId="6a163bdcc1d28b62" providerId="LiveId" clId="{8AA804C9-ADE7-448F-9373-7BA00022B1AE}" dt="2019-11-19T17:41:21.654" v="924" actId="1076"/>
          <ac:spMkLst>
            <pc:docMk/>
            <pc:sldMk cId="1656826495" sldId="256"/>
            <ac:spMk id="5" creationId="{D757486D-564B-4C14-A989-B87FE5461E38}"/>
          </ac:spMkLst>
        </pc:spChg>
        <pc:spChg chg="add mod">
          <ac:chgData name="김 지영" userId="6a163bdcc1d28b62" providerId="LiveId" clId="{8AA804C9-ADE7-448F-9373-7BA00022B1AE}" dt="2019-11-19T17:41:24.232" v="925" actId="14100"/>
          <ac:spMkLst>
            <pc:docMk/>
            <pc:sldMk cId="1656826495" sldId="256"/>
            <ac:spMk id="6" creationId="{E2AAA60E-32B4-4D63-B64F-4C34DE798CED}"/>
          </ac:spMkLst>
        </pc:spChg>
        <pc:spChg chg="add mod">
          <ac:chgData name="김 지영" userId="6a163bdcc1d28b62" providerId="LiveId" clId="{8AA804C9-ADE7-448F-9373-7BA00022B1AE}" dt="2019-11-19T17:39:22.890" v="842" actId="1076"/>
          <ac:spMkLst>
            <pc:docMk/>
            <pc:sldMk cId="1656826495" sldId="256"/>
            <ac:spMk id="7" creationId="{AEA972E0-0664-4D38-A6D6-6C94013A2BD1}"/>
          </ac:spMkLst>
        </pc:spChg>
        <pc:spChg chg="add mod ord">
          <ac:chgData name="김 지영" userId="6a163bdcc1d28b62" providerId="LiveId" clId="{8AA804C9-ADE7-448F-9373-7BA00022B1AE}" dt="2019-12-11T11:52:27.491" v="4889" actId="1076"/>
          <ac:spMkLst>
            <pc:docMk/>
            <pc:sldMk cId="1656826495" sldId="256"/>
            <ac:spMk id="8" creationId="{2234D73B-3E80-47D5-9E68-40885CF1679B}"/>
          </ac:spMkLst>
        </pc:spChg>
        <pc:spChg chg="add mod">
          <ac:chgData name="김 지영" userId="6a163bdcc1d28b62" providerId="LiveId" clId="{8AA804C9-ADE7-448F-9373-7BA00022B1AE}" dt="2019-12-11T11:52:27.491" v="4889" actId="1076"/>
          <ac:spMkLst>
            <pc:docMk/>
            <pc:sldMk cId="1656826495" sldId="256"/>
            <ac:spMk id="9" creationId="{B7A410E1-A87C-4E83-865B-51CC281ADCC8}"/>
          </ac:spMkLst>
        </pc:spChg>
        <pc:spChg chg="add mod">
          <ac:chgData name="김 지영" userId="6a163bdcc1d28b62" providerId="LiveId" clId="{8AA804C9-ADE7-448F-9373-7BA00022B1AE}" dt="2019-11-19T17:51:20.136" v="1126" actId="207"/>
          <ac:spMkLst>
            <pc:docMk/>
            <pc:sldMk cId="1656826495" sldId="256"/>
            <ac:spMk id="10" creationId="{A684D0B2-E71C-417A-A8F1-D7A75D9C5A0F}"/>
          </ac:spMkLst>
        </pc:spChg>
        <pc:spChg chg="add mod">
          <ac:chgData name="김 지영" userId="6a163bdcc1d28b62" providerId="LiveId" clId="{8AA804C9-ADE7-448F-9373-7BA00022B1AE}" dt="2019-12-11T12:46:24.839" v="5559" actId="14100"/>
          <ac:spMkLst>
            <pc:docMk/>
            <pc:sldMk cId="1656826495" sldId="256"/>
            <ac:spMk id="11" creationId="{59F6A5FD-54F6-4903-98E6-0BAF7D244C5F}"/>
          </ac:spMkLst>
        </pc:spChg>
        <pc:spChg chg="mod">
          <ac:chgData name="김 지영" userId="6a163bdcc1d28b62" providerId="LiveId" clId="{8AA804C9-ADE7-448F-9373-7BA00022B1AE}" dt="2019-12-11T11:52:08.368" v="4878" actId="14100"/>
          <ac:spMkLst>
            <pc:docMk/>
            <pc:sldMk cId="1656826495" sldId="256"/>
            <ac:spMk id="13" creationId="{89E6C6C3-013A-4D1F-9C78-F571EFD5A52A}"/>
          </ac:spMkLst>
        </pc:spChg>
        <pc:spChg chg="mod">
          <ac:chgData name="김 지영" userId="6a163bdcc1d28b62" providerId="LiveId" clId="{8AA804C9-ADE7-448F-9373-7BA00022B1AE}" dt="2019-12-11T11:52:08.368" v="4878" actId="14100"/>
          <ac:spMkLst>
            <pc:docMk/>
            <pc:sldMk cId="1656826495" sldId="256"/>
            <ac:spMk id="16" creationId="{10D7A22A-9D39-471F-A9A3-3F264BC90CF5}"/>
          </ac:spMkLst>
        </pc:spChg>
        <pc:spChg chg="add mod">
          <ac:chgData name="김 지영" userId="6a163bdcc1d28b62" providerId="LiveId" clId="{8AA804C9-ADE7-448F-9373-7BA00022B1AE}" dt="2019-11-19T17:50:57.133" v="1122" actId="2711"/>
          <ac:spMkLst>
            <pc:docMk/>
            <pc:sldMk cId="1656826495" sldId="256"/>
            <ac:spMk id="16" creationId="{1132C042-1EEF-4F3E-A4E5-A5FA3A95FC55}"/>
          </ac:spMkLst>
        </pc:spChg>
        <pc:picChg chg="add del mod">
          <ac:chgData name="김 지영" userId="6a163bdcc1d28b62" providerId="LiveId" clId="{8AA804C9-ADE7-448F-9373-7BA00022B1AE}" dt="2019-11-19T17:48:11.776" v="998" actId="478"/>
          <ac:picMkLst>
            <pc:docMk/>
            <pc:sldMk cId="1656826495" sldId="256"/>
            <ac:picMk id="12" creationId="{7422BC74-BE2E-466E-BC32-DE3912D6D383}"/>
          </ac:picMkLst>
        </pc:picChg>
        <pc:picChg chg="add mod">
          <ac:chgData name="김 지영" userId="6a163bdcc1d28b62" providerId="LiveId" clId="{8AA804C9-ADE7-448F-9373-7BA00022B1AE}" dt="2019-11-19T17:49:06.092" v="1050" actId="1037"/>
          <ac:picMkLst>
            <pc:docMk/>
            <pc:sldMk cId="1656826495" sldId="256"/>
            <ac:picMk id="14" creationId="{D3AB8C15-0E2F-47D9-BE5B-83A6E6BC3306}"/>
          </ac:picMkLst>
        </pc:picChg>
        <pc:picChg chg="add mod">
          <ac:chgData name="김 지영" userId="6a163bdcc1d28b62" providerId="LiveId" clId="{8AA804C9-ADE7-448F-9373-7BA00022B1AE}" dt="2019-11-19T17:49:15.349" v="1060" actId="1038"/>
          <ac:picMkLst>
            <pc:docMk/>
            <pc:sldMk cId="1656826495" sldId="256"/>
            <ac:picMk id="15" creationId="{471C135E-5E1D-4EE7-9F7D-165695FAC3D9}"/>
          </ac:picMkLst>
        </pc:picChg>
      </pc:sldChg>
      <pc:sldChg chg="addSp delSp modSp add modNotesTx">
        <pc:chgData name="김 지영" userId="6a163bdcc1d28b62" providerId="LiveId" clId="{8AA804C9-ADE7-448F-9373-7BA00022B1AE}" dt="2019-12-29T14:35:52.264" v="11790" actId="20577"/>
        <pc:sldMkLst>
          <pc:docMk/>
          <pc:sldMk cId="1899973832" sldId="257"/>
        </pc:sldMkLst>
        <pc:spChg chg="add mod">
          <ac:chgData name="김 지영" userId="6a163bdcc1d28b62" providerId="LiveId" clId="{8AA804C9-ADE7-448F-9373-7BA00022B1AE}" dt="2019-11-19T17:25:53.951" v="237" actId="1035"/>
          <ac:spMkLst>
            <pc:docMk/>
            <pc:sldMk cId="1899973832" sldId="257"/>
            <ac:spMk id="2" creationId="{222F1F6E-2CE1-4E8D-8369-84C4FF40C8B0}"/>
          </ac:spMkLst>
        </pc:spChg>
        <pc:spChg chg="add mod">
          <ac:chgData name="김 지영" userId="6a163bdcc1d28b62" providerId="LiveId" clId="{8AA804C9-ADE7-448F-9373-7BA00022B1AE}" dt="2019-11-19T17:25:53.951" v="237" actId="1035"/>
          <ac:spMkLst>
            <pc:docMk/>
            <pc:sldMk cId="1899973832" sldId="257"/>
            <ac:spMk id="3" creationId="{AA2B46B3-5280-4ABF-8B5D-2BE817925E3A}"/>
          </ac:spMkLst>
        </pc:spChg>
        <pc:spChg chg="add mod">
          <ac:chgData name="김 지영" userId="6a163bdcc1d28b62" providerId="LiveId" clId="{8AA804C9-ADE7-448F-9373-7BA00022B1AE}" dt="2019-11-19T17:25:53.951" v="237" actId="1035"/>
          <ac:spMkLst>
            <pc:docMk/>
            <pc:sldMk cId="1899973832" sldId="257"/>
            <ac:spMk id="4" creationId="{BDC330E9-801B-4ECB-B997-5895240AAFD1}"/>
          </ac:spMkLst>
        </pc:spChg>
        <pc:spChg chg="add mod">
          <ac:chgData name="김 지영" userId="6a163bdcc1d28b62" providerId="LiveId" clId="{8AA804C9-ADE7-448F-9373-7BA00022B1AE}" dt="2019-11-19T17:25:53.951" v="237" actId="1035"/>
          <ac:spMkLst>
            <pc:docMk/>
            <pc:sldMk cId="1899973832" sldId="257"/>
            <ac:spMk id="5" creationId="{FE3CCCBB-C105-4CD8-9B60-A59AF4240540}"/>
          </ac:spMkLst>
        </pc:spChg>
        <pc:spChg chg="add mod">
          <ac:chgData name="김 지영" userId="6a163bdcc1d28b62" providerId="LiveId" clId="{8AA804C9-ADE7-448F-9373-7BA00022B1AE}" dt="2019-11-19T17:26:10.494" v="239" actId="207"/>
          <ac:spMkLst>
            <pc:docMk/>
            <pc:sldMk cId="1899973832" sldId="257"/>
            <ac:spMk id="6" creationId="{0C302BEF-5B9F-4A92-BD32-E2390D04D839}"/>
          </ac:spMkLst>
        </pc:spChg>
        <pc:spChg chg="add mod">
          <ac:chgData name="김 지영" userId="6a163bdcc1d28b62" providerId="LiveId" clId="{8AA804C9-ADE7-448F-9373-7BA00022B1AE}" dt="2019-11-19T17:50:19.721" v="1071" actId="1076"/>
          <ac:spMkLst>
            <pc:docMk/>
            <pc:sldMk cId="1899973832" sldId="257"/>
            <ac:spMk id="7" creationId="{73A95857-9783-482B-92E0-4E168F8F7605}"/>
          </ac:spMkLst>
        </pc:spChg>
        <pc:spChg chg="add mod">
          <ac:chgData name="김 지영" userId="6a163bdcc1d28b62" providerId="LiveId" clId="{8AA804C9-ADE7-448F-9373-7BA00022B1AE}" dt="2019-11-19T17:50:19.721" v="1071" actId="1076"/>
          <ac:spMkLst>
            <pc:docMk/>
            <pc:sldMk cId="1899973832" sldId="257"/>
            <ac:spMk id="8" creationId="{984AA3E4-15C6-44EE-8E06-65B5A839A052}"/>
          </ac:spMkLst>
        </pc:spChg>
        <pc:spChg chg="add mod">
          <ac:chgData name="김 지영" userId="6a163bdcc1d28b62" providerId="LiveId" clId="{8AA804C9-ADE7-448F-9373-7BA00022B1AE}" dt="2019-11-19T17:50:19.721" v="1071" actId="1076"/>
          <ac:spMkLst>
            <pc:docMk/>
            <pc:sldMk cId="1899973832" sldId="257"/>
            <ac:spMk id="9" creationId="{7DF5426F-1509-41AC-A379-C0230CC88A0B}"/>
          </ac:spMkLst>
        </pc:spChg>
        <pc:spChg chg="add mod">
          <ac:chgData name="김 지영" userId="6a163bdcc1d28b62" providerId="LiveId" clId="{8AA804C9-ADE7-448F-9373-7BA00022B1AE}" dt="2019-11-19T17:50:19.721" v="1071" actId="1076"/>
          <ac:spMkLst>
            <pc:docMk/>
            <pc:sldMk cId="1899973832" sldId="257"/>
            <ac:spMk id="10" creationId="{F636A31C-A4D3-43FA-ABB9-45B53BECF0B4}"/>
          </ac:spMkLst>
        </pc:spChg>
        <pc:spChg chg="add mod">
          <ac:chgData name="김 지영" userId="6a163bdcc1d28b62" providerId="LiveId" clId="{8AA804C9-ADE7-448F-9373-7BA00022B1AE}" dt="2019-11-19T17:50:19.721" v="1071" actId="1076"/>
          <ac:spMkLst>
            <pc:docMk/>
            <pc:sldMk cId="1899973832" sldId="257"/>
            <ac:spMk id="11" creationId="{C0D17A36-6C3D-4E7A-9706-1D2255FAC196}"/>
          </ac:spMkLst>
        </pc:spChg>
        <pc:spChg chg="add mod">
          <ac:chgData name="김 지영" userId="6a163bdcc1d28b62" providerId="LiveId" clId="{8AA804C9-ADE7-448F-9373-7BA00022B1AE}" dt="2019-11-19T17:50:19.721" v="1071" actId="1076"/>
          <ac:spMkLst>
            <pc:docMk/>
            <pc:sldMk cId="1899973832" sldId="257"/>
            <ac:spMk id="12" creationId="{88BDBE00-D2C7-4165-8EC1-565FD63FC610}"/>
          </ac:spMkLst>
        </pc:spChg>
        <pc:spChg chg="add mod">
          <ac:chgData name="김 지영" userId="6a163bdcc1d28b62" providerId="LiveId" clId="{8AA804C9-ADE7-448F-9373-7BA00022B1AE}" dt="2019-11-19T17:50:19.721" v="1071" actId="1076"/>
          <ac:spMkLst>
            <pc:docMk/>
            <pc:sldMk cId="1899973832" sldId="257"/>
            <ac:spMk id="13" creationId="{F03EA484-D223-4A38-B105-024885018FEF}"/>
          </ac:spMkLst>
        </pc:spChg>
        <pc:spChg chg="add mod">
          <ac:chgData name="김 지영" userId="6a163bdcc1d28b62" providerId="LiveId" clId="{8AA804C9-ADE7-448F-9373-7BA00022B1AE}" dt="2019-11-19T17:50:19.721" v="1071" actId="1076"/>
          <ac:spMkLst>
            <pc:docMk/>
            <pc:sldMk cId="1899973832" sldId="257"/>
            <ac:spMk id="14" creationId="{39814306-D481-4465-81F0-51709F766FEE}"/>
          </ac:spMkLst>
        </pc:spChg>
        <pc:spChg chg="add mod">
          <ac:chgData name="김 지영" userId="6a163bdcc1d28b62" providerId="LiveId" clId="{8AA804C9-ADE7-448F-9373-7BA00022B1AE}" dt="2019-11-19T17:50:19.721" v="1071" actId="1076"/>
          <ac:spMkLst>
            <pc:docMk/>
            <pc:sldMk cId="1899973832" sldId="257"/>
            <ac:spMk id="15" creationId="{CDEF72D4-BF28-4A7E-B145-A8C068D908CC}"/>
          </ac:spMkLst>
        </pc:spChg>
        <pc:spChg chg="add mod">
          <ac:chgData name="김 지영" userId="6a163bdcc1d28b62" providerId="LiveId" clId="{8AA804C9-ADE7-448F-9373-7BA00022B1AE}" dt="2019-11-19T17:50:19.721" v="1071" actId="1076"/>
          <ac:spMkLst>
            <pc:docMk/>
            <pc:sldMk cId="1899973832" sldId="257"/>
            <ac:spMk id="16" creationId="{5031CE47-13FE-4FBD-A59D-20D733789648}"/>
          </ac:spMkLst>
        </pc:spChg>
        <pc:spChg chg="add mod">
          <ac:chgData name="김 지영" userId="6a163bdcc1d28b62" providerId="LiveId" clId="{8AA804C9-ADE7-448F-9373-7BA00022B1AE}" dt="2019-11-19T17:50:19.721" v="1071" actId="1076"/>
          <ac:spMkLst>
            <pc:docMk/>
            <pc:sldMk cId="1899973832" sldId="257"/>
            <ac:spMk id="17" creationId="{2E7660AB-FFC2-4537-8810-136E5CC9FA18}"/>
          </ac:spMkLst>
        </pc:spChg>
        <pc:spChg chg="add mod">
          <ac:chgData name="김 지영" userId="6a163bdcc1d28b62" providerId="LiveId" clId="{8AA804C9-ADE7-448F-9373-7BA00022B1AE}" dt="2019-11-19T17:50:19.721" v="1071" actId="1076"/>
          <ac:spMkLst>
            <pc:docMk/>
            <pc:sldMk cId="1899973832" sldId="257"/>
            <ac:spMk id="18" creationId="{F8C18601-475E-43D7-A511-DE6C1365A51A}"/>
          </ac:spMkLst>
        </pc:spChg>
        <pc:spChg chg="add mod">
          <ac:chgData name="김 지영" userId="6a163bdcc1d28b62" providerId="LiveId" clId="{8AA804C9-ADE7-448F-9373-7BA00022B1AE}" dt="2019-11-19T17:50:19.721" v="1071" actId="1076"/>
          <ac:spMkLst>
            <pc:docMk/>
            <pc:sldMk cId="1899973832" sldId="257"/>
            <ac:spMk id="19" creationId="{0235493F-5B69-4E4A-A64A-1C8BCD2AACB2}"/>
          </ac:spMkLst>
        </pc:spChg>
        <pc:spChg chg="add mod">
          <ac:chgData name="김 지영" userId="6a163bdcc1d28b62" providerId="LiveId" clId="{8AA804C9-ADE7-448F-9373-7BA00022B1AE}" dt="2019-11-19T17:50:19.721" v="1071" actId="1076"/>
          <ac:spMkLst>
            <pc:docMk/>
            <pc:sldMk cId="1899973832" sldId="257"/>
            <ac:spMk id="20" creationId="{32598795-AC9C-4EE0-8802-85230077F708}"/>
          </ac:spMkLst>
        </pc:spChg>
        <pc:spChg chg="add mod">
          <ac:chgData name="김 지영" userId="6a163bdcc1d28b62" providerId="LiveId" clId="{8AA804C9-ADE7-448F-9373-7BA00022B1AE}" dt="2019-11-19T17:50:19.721" v="1071" actId="1076"/>
          <ac:spMkLst>
            <pc:docMk/>
            <pc:sldMk cId="1899973832" sldId="257"/>
            <ac:spMk id="21" creationId="{156AFCEA-41E7-4486-945A-9D2B3F02842B}"/>
          </ac:spMkLst>
        </pc:spChg>
        <pc:spChg chg="add mod">
          <ac:chgData name="김 지영" userId="6a163bdcc1d28b62" providerId="LiveId" clId="{8AA804C9-ADE7-448F-9373-7BA00022B1AE}" dt="2019-11-19T17:50:19.721" v="1071" actId="1076"/>
          <ac:spMkLst>
            <pc:docMk/>
            <pc:sldMk cId="1899973832" sldId="257"/>
            <ac:spMk id="22" creationId="{995F2C4B-6728-4304-98CE-A2874CA49C47}"/>
          </ac:spMkLst>
        </pc:spChg>
        <pc:grpChg chg="add del mod">
          <ac:chgData name="김 지영" userId="6a163bdcc1d28b62" providerId="LiveId" clId="{8AA804C9-ADE7-448F-9373-7BA00022B1AE}" dt="2019-11-19T17:49:46.115" v="1068" actId="165"/>
          <ac:grpSpMkLst>
            <pc:docMk/>
            <pc:sldMk cId="1899973832" sldId="257"/>
            <ac:grpSpMk id="25" creationId="{49E30B9D-C6EE-4D22-93A6-07A93789DCCE}"/>
          </ac:grpSpMkLst>
        </pc:grpChg>
        <pc:picChg chg="add mod topLvl">
          <ac:chgData name="김 지영" userId="6a163bdcc1d28b62" providerId="LiveId" clId="{8AA804C9-ADE7-448F-9373-7BA00022B1AE}" dt="2019-11-19T17:49:56.517" v="1070" actId="207"/>
          <ac:picMkLst>
            <pc:docMk/>
            <pc:sldMk cId="1899973832" sldId="257"/>
            <ac:picMk id="23" creationId="{20033880-18F3-4D43-A2DF-7510F1EED847}"/>
          </ac:picMkLst>
        </pc:picChg>
        <pc:picChg chg="add mod topLvl">
          <ac:chgData name="김 지영" userId="6a163bdcc1d28b62" providerId="LiveId" clId="{8AA804C9-ADE7-448F-9373-7BA00022B1AE}" dt="2019-11-19T17:49:52.232" v="1069" actId="207"/>
          <ac:picMkLst>
            <pc:docMk/>
            <pc:sldMk cId="1899973832" sldId="257"/>
            <ac:picMk id="24" creationId="{20C8A88D-F993-4818-AFD7-9E51586D7968}"/>
          </ac:picMkLst>
        </pc:picChg>
      </pc:sldChg>
      <pc:sldChg chg="addSp delSp modSp add">
        <pc:chgData name="김 지영" userId="6a163bdcc1d28b62" providerId="LiveId" clId="{8AA804C9-ADE7-448F-9373-7BA00022B1AE}" dt="2019-11-19T17:53:10.692" v="1176" actId="1076"/>
        <pc:sldMkLst>
          <pc:docMk/>
          <pc:sldMk cId="1266562925" sldId="258"/>
        </pc:sldMkLst>
        <pc:spChg chg="del mod">
          <ac:chgData name="김 지영" userId="6a163bdcc1d28b62" providerId="LiveId" clId="{8AA804C9-ADE7-448F-9373-7BA00022B1AE}" dt="2019-11-19T17:52:06.703" v="1139" actId="478"/>
          <ac:spMkLst>
            <pc:docMk/>
            <pc:sldMk cId="1266562925" sldId="258"/>
            <ac:spMk id="2" creationId="{222F1F6E-2CE1-4E8D-8369-84C4FF40C8B0}"/>
          </ac:spMkLst>
        </pc:spChg>
        <pc:spChg chg="del mod">
          <ac:chgData name="김 지영" userId="6a163bdcc1d28b62" providerId="LiveId" clId="{8AA804C9-ADE7-448F-9373-7BA00022B1AE}" dt="2019-11-19T17:52:06.703" v="1139" actId="478"/>
          <ac:spMkLst>
            <pc:docMk/>
            <pc:sldMk cId="1266562925" sldId="258"/>
            <ac:spMk id="3" creationId="{AA2B46B3-5280-4ABF-8B5D-2BE817925E3A}"/>
          </ac:spMkLst>
        </pc:spChg>
        <pc:spChg chg="del mod">
          <ac:chgData name="김 지영" userId="6a163bdcc1d28b62" providerId="LiveId" clId="{8AA804C9-ADE7-448F-9373-7BA00022B1AE}" dt="2019-11-19T17:52:06.703" v="1139" actId="478"/>
          <ac:spMkLst>
            <pc:docMk/>
            <pc:sldMk cId="1266562925" sldId="258"/>
            <ac:spMk id="4" creationId="{BDC330E9-801B-4ECB-B997-5895240AAFD1}"/>
          </ac:spMkLst>
        </pc:spChg>
        <pc:spChg chg="del mod">
          <ac:chgData name="김 지영" userId="6a163bdcc1d28b62" providerId="LiveId" clId="{8AA804C9-ADE7-448F-9373-7BA00022B1AE}" dt="2019-11-19T17:52:06.703" v="1139" actId="478"/>
          <ac:spMkLst>
            <pc:docMk/>
            <pc:sldMk cId="1266562925" sldId="258"/>
            <ac:spMk id="5" creationId="{FE3CCCBB-C105-4CD8-9B60-A59AF4240540}"/>
          </ac:spMkLst>
        </pc:spChg>
        <pc:spChg chg="mod">
          <ac:chgData name="김 지영" userId="6a163bdcc1d28b62" providerId="LiveId" clId="{8AA804C9-ADE7-448F-9373-7BA00022B1AE}" dt="2019-11-19T17:53:10.692" v="1176" actId="1076"/>
          <ac:spMkLst>
            <pc:docMk/>
            <pc:sldMk cId="1266562925" sldId="258"/>
            <ac:spMk id="6" creationId="{0C302BEF-5B9F-4A92-BD32-E2390D04D839}"/>
          </ac:spMkLst>
        </pc:spChg>
        <pc:spChg chg="del">
          <ac:chgData name="김 지영" userId="6a163bdcc1d28b62" providerId="LiveId" clId="{8AA804C9-ADE7-448F-9373-7BA00022B1AE}" dt="2019-11-19T17:51:06.702" v="1123" actId="478"/>
          <ac:spMkLst>
            <pc:docMk/>
            <pc:sldMk cId="1266562925" sldId="258"/>
            <ac:spMk id="7" creationId="{73A95857-9783-482B-92E0-4E168F8F7605}"/>
          </ac:spMkLst>
        </pc:spChg>
        <pc:spChg chg="del">
          <ac:chgData name="김 지영" userId="6a163bdcc1d28b62" providerId="LiveId" clId="{8AA804C9-ADE7-448F-9373-7BA00022B1AE}" dt="2019-11-19T17:51:06.702" v="1123" actId="478"/>
          <ac:spMkLst>
            <pc:docMk/>
            <pc:sldMk cId="1266562925" sldId="258"/>
            <ac:spMk id="8" creationId="{984AA3E4-15C6-44EE-8E06-65B5A839A052}"/>
          </ac:spMkLst>
        </pc:spChg>
        <pc:spChg chg="del">
          <ac:chgData name="김 지영" userId="6a163bdcc1d28b62" providerId="LiveId" clId="{8AA804C9-ADE7-448F-9373-7BA00022B1AE}" dt="2019-11-19T17:51:06.702" v="1123" actId="478"/>
          <ac:spMkLst>
            <pc:docMk/>
            <pc:sldMk cId="1266562925" sldId="258"/>
            <ac:spMk id="9" creationId="{7DF5426F-1509-41AC-A379-C0230CC88A0B}"/>
          </ac:spMkLst>
        </pc:spChg>
        <pc:spChg chg="del">
          <ac:chgData name="김 지영" userId="6a163bdcc1d28b62" providerId="LiveId" clId="{8AA804C9-ADE7-448F-9373-7BA00022B1AE}" dt="2019-11-19T17:51:06.702" v="1123" actId="478"/>
          <ac:spMkLst>
            <pc:docMk/>
            <pc:sldMk cId="1266562925" sldId="258"/>
            <ac:spMk id="10" creationId="{F636A31C-A4D3-43FA-ABB9-45B53BECF0B4}"/>
          </ac:spMkLst>
        </pc:spChg>
        <pc:spChg chg="del">
          <ac:chgData name="김 지영" userId="6a163bdcc1d28b62" providerId="LiveId" clId="{8AA804C9-ADE7-448F-9373-7BA00022B1AE}" dt="2019-11-19T17:51:06.702" v="1123" actId="478"/>
          <ac:spMkLst>
            <pc:docMk/>
            <pc:sldMk cId="1266562925" sldId="258"/>
            <ac:spMk id="11" creationId="{C0D17A36-6C3D-4E7A-9706-1D2255FAC196}"/>
          </ac:spMkLst>
        </pc:spChg>
        <pc:spChg chg="del">
          <ac:chgData name="김 지영" userId="6a163bdcc1d28b62" providerId="LiveId" clId="{8AA804C9-ADE7-448F-9373-7BA00022B1AE}" dt="2019-11-19T17:51:06.702" v="1123" actId="478"/>
          <ac:spMkLst>
            <pc:docMk/>
            <pc:sldMk cId="1266562925" sldId="258"/>
            <ac:spMk id="12" creationId="{88BDBE00-D2C7-4165-8EC1-565FD63FC610}"/>
          </ac:spMkLst>
        </pc:spChg>
        <pc:spChg chg="del">
          <ac:chgData name="김 지영" userId="6a163bdcc1d28b62" providerId="LiveId" clId="{8AA804C9-ADE7-448F-9373-7BA00022B1AE}" dt="2019-11-19T17:51:06.702" v="1123" actId="478"/>
          <ac:spMkLst>
            <pc:docMk/>
            <pc:sldMk cId="1266562925" sldId="258"/>
            <ac:spMk id="13" creationId="{F03EA484-D223-4A38-B105-024885018FEF}"/>
          </ac:spMkLst>
        </pc:spChg>
        <pc:spChg chg="del">
          <ac:chgData name="김 지영" userId="6a163bdcc1d28b62" providerId="LiveId" clId="{8AA804C9-ADE7-448F-9373-7BA00022B1AE}" dt="2019-11-19T17:51:06.702" v="1123" actId="478"/>
          <ac:spMkLst>
            <pc:docMk/>
            <pc:sldMk cId="1266562925" sldId="258"/>
            <ac:spMk id="14" creationId="{39814306-D481-4465-81F0-51709F766FEE}"/>
          </ac:spMkLst>
        </pc:spChg>
        <pc:spChg chg="del">
          <ac:chgData name="김 지영" userId="6a163bdcc1d28b62" providerId="LiveId" clId="{8AA804C9-ADE7-448F-9373-7BA00022B1AE}" dt="2019-11-19T17:51:06.702" v="1123" actId="478"/>
          <ac:spMkLst>
            <pc:docMk/>
            <pc:sldMk cId="1266562925" sldId="258"/>
            <ac:spMk id="15" creationId="{CDEF72D4-BF28-4A7E-B145-A8C068D908CC}"/>
          </ac:spMkLst>
        </pc:spChg>
        <pc:spChg chg="del">
          <ac:chgData name="김 지영" userId="6a163bdcc1d28b62" providerId="LiveId" clId="{8AA804C9-ADE7-448F-9373-7BA00022B1AE}" dt="2019-11-19T17:51:06.702" v="1123" actId="478"/>
          <ac:spMkLst>
            <pc:docMk/>
            <pc:sldMk cId="1266562925" sldId="258"/>
            <ac:spMk id="16" creationId="{5031CE47-13FE-4FBD-A59D-20D733789648}"/>
          </ac:spMkLst>
        </pc:spChg>
        <pc:spChg chg="del">
          <ac:chgData name="김 지영" userId="6a163bdcc1d28b62" providerId="LiveId" clId="{8AA804C9-ADE7-448F-9373-7BA00022B1AE}" dt="2019-11-19T17:51:06.702" v="1123" actId="478"/>
          <ac:spMkLst>
            <pc:docMk/>
            <pc:sldMk cId="1266562925" sldId="258"/>
            <ac:spMk id="17" creationId="{2E7660AB-FFC2-4537-8810-136E5CC9FA18}"/>
          </ac:spMkLst>
        </pc:spChg>
        <pc:spChg chg="del">
          <ac:chgData name="김 지영" userId="6a163bdcc1d28b62" providerId="LiveId" clId="{8AA804C9-ADE7-448F-9373-7BA00022B1AE}" dt="2019-11-19T17:51:06.702" v="1123" actId="478"/>
          <ac:spMkLst>
            <pc:docMk/>
            <pc:sldMk cId="1266562925" sldId="258"/>
            <ac:spMk id="18" creationId="{F8C18601-475E-43D7-A511-DE6C1365A51A}"/>
          </ac:spMkLst>
        </pc:spChg>
        <pc:spChg chg="del">
          <ac:chgData name="김 지영" userId="6a163bdcc1d28b62" providerId="LiveId" clId="{8AA804C9-ADE7-448F-9373-7BA00022B1AE}" dt="2019-11-19T17:51:06.702" v="1123" actId="478"/>
          <ac:spMkLst>
            <pc:docMk/>
            <pc:sldMk cId="1266562925" sldId="258"/>
            <ac:spMk id="19" creationId="{0235493F-5B69-4E4A-A64A-1C8BCD2AACB2}"/>
          </ac:spMkLst>
        </pc:spChg>
        <pc:spChg chg="del">
          <ac:chgData name="김 지영" userId="6a163bdcc1d28b62" providerId="LiveId" clId="{8AA804C9-ADE7-448F-9373-7BA00022B1AE}" dt="2019-11-19T17:51:06.702" v="1123" actId="478"/>
          <ac:spMkLst>
            <pc:docMk/>
            <pc:sldMk cId="1266562925" sldId="258"/>
            <ac:spMk id="20" creationId="{32598795-AC9C-4EE0-8802-85230077F708}"/>
          </ac:spMkLst>
        </pc:spChg>
        <pc:spChg chg="del">
          <ac:chgData name="김 지영" userId="6a163bdcc1d28b62" providerId="LiveId" clId="{8AA804C9-ADE7-448F-9373-7BA00022B1AE}" dt="2019-11-19T17:51:06.702" v="1123" actId="478"/>
          <ac:spMkLst>
            <pc:docMk/>
            <pc:sldMk cId="1266562925" sldId="258"/>
            <ac:spMk id="21" creationId="{156AFCEA-41E7-4486-945A-9D2B3F02842B}"/>
          </ac:spMkLst>
        </pc:spChg>
        <pc:spChg chg="del">
          <ac:chgData name="김 지영" userId="6a163bdcc1d28b62" providerId="LiveId" clId="{8AA804C9-ADE7-448F-9373-7BA00022B1AE}" dt="2019-11-19T17:51:06.702" v="1123" actId="478"/>
          <ac:spMkLst>
            <pc:docMk/>
            <pc:sldMk cId="1266562925" sldId="258"/>
            <ac:spMk id="22" creationId="{995F2C4B-6728-4304-98CE-A2874CA49C47}"/>
          </ac:spMkLst>
        </pc:spChg>
        <pc:spChg chg="add del mod">
          <ac:chgData name="김 지영" userId="6a163bdcc1d28b62" providerId="LiveId" clId="{8AA804C9-ADE7-448F-9373-7BA00022B1AE}" dt="2019-11-19T17:52:03.644" v="1138" actId="478"/>
          <ac:spMkLst>
            <pc:docMk/>
            <pc:sldMk cId="1266562925" sldId="258"/>
            <ac:spMk id="25" creationId="{73648061-4ECB-44D2-B77C-3099302F618E}"/>
          </ac:spMkLst>
        </pc:spChg>
        <pc:spChg chg="add del mod">
          <ac:chgData name="김 지영" userId="6a163bdcc1d28b62" providerId="LiveId" clId="{8AA804C9-ADE7-448F-9373-7BA00022B1AE}" dt="2019-11-19T17:52:03.644" v="1138" actId="478"/>
          <ac:spMkLst>
            <pc:docMk/>
            <pc:sldMk cId="1266562925" sldId="258"/>
            <ac:spMk id="26" creationId="{D923CB24-7F66-49D6-98DA-968EAD4F3842}"/>
          </ac:spMkLst>
        </pc:spChg>
        <pc:spChg chg="add mod">
          <ac:chgData name="김 지영" userId="6a163bdcc1d28b62" providerId="LiveId" clId="{8AA804C9-ADE7-448F-9373-7BA00022B1AE}" dt="2019-11-19T17:52:15.432" v="1141" actId="1076"/>
          <ac:spMkLst>
            <pc:docMk/>
            <pc:sldMk cId="1266562925" sldId="258"/>
            <ac:spMk id="27" creationId="{BA7BD30C-0F5C-40C4-AA66-0863BD41F483}"/>
          </ac:spMkLst>
        </pc:spChg>
        <pc:spChg chg="add mod">
          <ac:chgData name="김 지영" userId="6a163bdcc1d28b62" providerId="LiveId" clId="{8AA804C9-ADE7-448F-9373-7BA00022B1AE}" dt="2019-11-19T17:52:15.432" v="1141" actId="1076"/>
          <ac:spMkLst>
            <pc:docMk/>
            <pc:sldMk cId="1266562925" sldId="258"/>
            <ac:spMk id="28" creationId="{5DB5892A-C54A-4C71-9AE4-D39D32A313E2}"/>
          </ac:spMkLst>
        </pc:spChg>
        <pc:spChg chg="add mod">
          <ac:chgData name="김 지영" userId="6a163bdcc1d28b62" providerId="LiveId" clId="{8AA804C9-ADE7-448F-9373-7BA00022B1AE}" dt="2019-11-19T17:52:25.327" v="1144" actId="1076"/>
          <ac:spMkLst>
            <pc:docMk/>
            <pc:sldMk cId="1266562925" sldId="258"/>
            <ac:spMk id="29" creationId="{0E655E32-F066-426E-B28F-A7C71449A2CA}"/>
          </ac:spMkLst>
        </pc:spChg>
        <pc:spChg chg="add mod">
          <ac:chgData name="김 지영" userId="6a163bdcc1d28b62" providerId="LiveId" clId="{8AA804C9-ADE7-448F-9373-7BA00022B1AE}" dt="2019-11-19T17:52:15.432" v="1141" actId="1076"/>
          <ac:spMkLst>
            <pc:docMk/>
            <pc:sldMk cId="1266562925" sldId="258"/>
            <ac:spMk id="30" creationId="{F99FF715-64F1-4A9B-8EAF-4AB8F537702E}"/>
          </ac:spMkLst>
        </pc:spChg>
        <pc:picChg chg="del">
          <ac:chgData name="김 지영" userId="6a163bdcc1d28b62" providerId="LiveId" clId="{8AA804C9-ADE7-448F-9373-7BA00022B1AE}" dt="2019-11-19T17:52:19.097" v="1143" actId="478"/>
          <ac:picMkLst>
            <pc:docMk/>
            <pc:sldMk cId="1266562925" sldId="258"/>
            <ac:picMk id="23" creationId="{20033880-18F3-4D43-A2DF-7510F1EED847}"/>
          </ac:picMkLst>
        </pc:picChg>
        <pc:picChg chg="del">
          <ac:chgData name="김 지영" userId="6a163bdcc1d28b62" providerId="LiveId" clId="{8AA804C9-ADE7-448F-9373-7BA00022B1AE}" dt="2019-11-19T17:52:18.523" v="1142" actId="478"/>
          <ac:picMkLst>
            <pc:docMk/>
            <pc:sldMk cId="1266562925" sldId="258"/>
            <ac:picMk id="24" creationId="{20C8A88D-F993-4818-AFD7-9E51586D7968}"/>
          </ac:picMkLst>
        </pc:picChg>
        <pc:picChg chg="add mod">
          <ac:chgData name="김 지영" userId="6a163bdcc1d28b62" providerId="LiveId" clId="{8AA804C9-ADE7-448F-9373-7BA00022B1AE}" dt="2019-11-19T17:52:32.609" v="1151" actId="1035"/>
          <ac:picMkLst>
            <pc:docMk/>
            <pc:sldMk cId="1266562925" sldId="258"/>
            <ac:picMk id="31" creationId="{FF01E2E4-D93B-447E-A76F-CA3658E14A54}"/>
          </ac:picMkLst>
        </pc:picChg>
        <pc:picChg chg="add mod">
          <ac:chgData name="김 지영" userId="6a163bdcc1d28b62" providerId="LiveId" clId="{8AA804C9-ADE7-448F-9373-7BA00022B1AE}" dt="2019-11-19T17:52:32.609" v="1151" actId="1035"/>
          <ac:picMkLst>
            <pc:docMk/>
            <pc:sldMk cId="1266562925" sldId="258"/>
            <ac:picMk id="32" creationId="{3670BB98-1661-4B6F-9697-9FCC80C91978}"/>
          </ac:picMkLst>
        </pc:picChg>
      </pc:sldChg>
      <pc:sldChg chg="modSp add">
        <pc:chgData name="김 지영" userId="6a163bdcc1d28b62" providerId="LiveId" clId="{8AA804C9-ADE7-448F-9373-7BA00022B1AE}" dt="2019-11-19T17:55:10.748" v="1233" actId="20577"/>
        <pc:sldMkLst>
          <pc:docMk/>
          <pc:sldMk cId="563872231" sldId="259"/>
        </pc:sldMkLst>
        <pc:spChg chg="mod">
          <ac:chgData name="김 지영" userId="6a163bdcc1d28b62" providerId="LiveId" clId="{8AA804C9-ADE7-448F-9373-7BA00022B1AE}" dt="2019-11-19T17:55:10.748" v="1233" actId="20577"/>
          <ac:spMkLst>
            <pc:docMk/>
            <pc:sldMk cId="563872231" sldId="259"/>
            <ac:spMk id="6" creationId="{0C302BEF-5B9F-4A92-BD32-E2390D04D839}"/>
          </ac:spMkLst>
        </pc:spChg>
      </pc:sldChg>
      <pc:sldChg chg="modSp add">
        <pc:chgData name="김 지영" userId="6a163bdcc1d28b62" providerId="LiveId" clId="{8AA804C9-ADE7-448F-9373-7BA00022B1AE}" dt="2019-11-19T17:55:23.384" v="1264" actId="20577"/>
        <pc:sldMkLst>
          <pc:docMk/>
          <pc:sldMk cId="1456543714" sldId="260"/>
        </pc:sldMkLst>
        <pc:spChg chg="mod">
          <ac:chgData name="김 지영" userId="6a163bdcc1d28b62" providerId="LiveId" clId="{8AA804C9-ADE7-448F-9373-7BA00022B1AE}" dt="2019-11-19T17:55:23.384" v="1264" actId="20577"/>
          <ac:spMkLst>
            <pc:docMk/>
            <pc:sldMk cId="1456543714" sldId="260"/>
            <ac:spMk id="6" creationId="{0C302BEF-5B9F-4A92-BD32-E2390D04D839}"/>
          </ac:spMkLst>
        </pc:spChg>
      </pc:sldChg>
      <pc:sldChg chg="modSp add">
        <pc:chgData name="김 지영" userId="6a163bdcc1d28b62" providerId="LiveId" clId="{8AA804C9-ADE7-448F-9373-7BA00022B1AE}" dt="2019-11-19T17:55:51.624" v="1327" actId="20577"/>
        <pc:sldMkLst>
          <pc:docMk/>
          <pc:sldMk cId="955256173" sldId="261"/>
        </pc:sldMkLst>
        <pc:spChg chg="mod">
          <ac:chgData name="김 지영" userId="6a163bdcc1d28b62" providerId="LiveId" clId="{8AA804C9-ADE7-448F-9373-7BA00022B1AE}" dt="2019-11-19T17:55:51.624" v="1327" actId="20577"/>
          <ac:spMkLst>
            <pc:docMk/>
            <pc:sldMk cId="955256173" sldId="261"/>
            <ac:spMk id="6" creationId="{0C302BEF-5B9F-4A92-BD32-E2390D04D839}"/>
          </ac:spMkLst>
        </pc:spChg>
      </pc:sldChg>
      <pc:sldChg chg="modSp add">
        <pc:chgData name="김 지영" userId="6a163bdcc1d28b62" providerId="LiveId" clId="{8AA804C9-ADE7-448F-9373-7BA00022B1AE}" dt="2019-11-19T17:56:03.838" v="1375" actId="20577"/>
        <pc:sldMkLst>
          <pc:docMk/>
          <pc:sldMk cId="3874376071" sldId="262"/>
        </pc:sldMkLst>
        <pc:spChg chg="mod">
          <ac:chgData name="김 지영" userId="6a163bdcc1d28b62" providerId="LiveId" clId="{8AA804C9-ADE7-448F-9373-7BA00022B1AE}" dt="2019-11-19T17:56:03.838" v="1375" actId="20577"/>
          <ac:spMkLst>
            <pc:docMk/>
            <pc:sldMk cId="3874376071" sldId="262"/>
            <ac:spMk id="6" creationId="{0C302BEF-5B9F-4A92-BD32-E2390D04D839}"/>
          </ac:spMkLst>
        </pc:spChg>
      </pc:sldChg>
      <pc:sldChg chg="modSp add del">
        <pc:chgData name="김 지영" userId="6a163bdcc1d28b62" providerId="LiveId" clId="{8AA804C9-ADE7-448F-9373-7BA00022B1AE}" dt="2019-12-27T02:27:11.299" v="10676" actId="47"/>
        <pc:sldMkLst>
          <pc:docMk/>
          <pc:sldMk cId="1056329398" sldId="263"/>
        </pc:sldMkLst>
        <pc:spChg chg="mod">
          <ac:chgData name="김 지영" userId="6a163bdcc1d28b62" providerId="LiveId" clId="{8AA804C9-ADE7-448F-9373-7BA00022B1AE}" dt="2019-11-19T17:56:14.477" v="1419" actId="20577"/>
          <ac:spMkLst>
            <pc:docMk/>
            <pc:sldMk cId="1056329398" sldId="263"/>
            <ac:spMk id="6" creationId="{0C302BEF-5B9F-4A92-BD32-E2390D04D839}"/>
          </ac:spMkLst>
        </pc:spChg>
      </pc:sldChg>
      <pc:sldChg chg="modSp add">
        <pc:chgData name="김 지영" userId="6a163bdcc1d28b62" providerId="LiveId" clId="{8AA804C9-ADE7-448F-9373-7BA00022B1AE}" dt="2019-11-19T17:56:25.855" v="1452" actId="20577"/>
        <pc:sldMkLst>
          <pc:docMk/>
          <pc:sldMk cId="447230389" sldId="264"/>
        </pc:sldMkLst>
        <pc:spChg chg="mod">
          <ac:chgData name="김 지영" userId="6a163bdcc1d28b62" providerId="LiveId" clId="{8AA804C9-ADE7-448F-9373-7BA00022B1AE}" dt="2019-11-19T17:56:25.855" v="1452" actId="20577"/>
          <ac:spMkLst>
            <pc:docMk/>
            <pc:sldMk cId="447230389" sldId="264"/>
            <ac:spMk id="6" creationId="{0C302BEF-5B9F-4A92-BD32-E2390D04D839}"/>
          </ac:spMkLst>
        </pc:spChg>
      </pc:sldChg>
      <pc:sldChg chg="modSp add">
        <pc:chgData name="김 지영" userId="6a163bdcc1d28b62" providerId="LiveId" clId="{8AA804C9-ADE7-448F-9373-7BA00022B1AE}" dt="2019-11-19T17:56:37.950" v="1482" actId="20577"/>
        <pc:sldMkLst>
          <pc:docMk/>
          <pc:sldMk cId="440966169" sldId="265"/>
        </pc:sldMkLst>
        <pc:spChg chg="mod">
          <ac:chgData name="김 지영" userId="6a163bdcc1d28b62" providerId="LiveId" clId="{8AA804C9-ADE7-448F-9373-7BA00022B1AE}" dt="2019-11-19T17:56:37.950" v="1482" actId="20577"/>
          <ac:spMkLst>
            <pc:docMk/>
            <pc:sldMk cId="440966169" sldId="265"/>
            <ac:spMk id="6" creationId="{0C302BEF-5B9F-4A92-BD32-E2390D04D839}"/>
          </ac:spMkLst>
        </pc:spChg>
      </pc:sldChg>
      <pc:sldChg chg="addSp delSp modSp add ord modNotesTx">
        <pc:chgData name="김 지영" userId="6a163bdcc1d28b62" providerId="LiveId" clId="{8AA804C9-ADE7-448F-9373-7BA00022B1AE}" dt="2019-12-29T15:07:51.611" v="12236" actId="20577"/>
        <pc:sldMkLst>
          <pc:docMk/>
          <pc:sldMk cId="1495890436" sldId="266"/>
        </pc:sldMkLst>
        <pc:spChg chg="add mod">
          <ac:chgData name="김 지영" userId="6a163bdcc1d28b62" providerId="LiveId" clId="{8AA804C9-ADE7-448F-9373-7BA00022B1AE}" dt="2019-11-19T18:02:53.418" v="1594" actId="555"/>
          <ac:spMkLst>
            <pc:docMk/>
            <pc:sldMk cId="1495890436" sldId="266"/>
            <ac:spMk id="2" creationId="{E62FF1D3-3309-4830-9A01-4D8BA201A728}"/>
          </ac:spMkLst>
        </pc:spChg>
        <pc:spChg chg="add del">
          <ac:chgData name="김 지영" userId="6a163bdcc1d28b62" providerId="LiveId" clId="{8AA804C9-ADE7-448F-9373-7BA00022B1AE}" dt="2019-11-19T17:59:40.469" v="1544" actId="478"/>
          <ac:spMkLst>
            <pc:docMk/>
            <pc:sldMk cId="1495890436" sldId="266"/>
            <ac:spMk id="3" creationId="{70B3DADE-283B-4A37-9692-3557F9F53454}"/>
          </ac:spMkLst>
        </pc:spChg>
        <pc:spChg chg="add del">
          <ac:chgData name="김 지영" userId="6a163bdcc1d28b62" providerId="LiveId" clId="{8AA804C9-ADE7-448F-9373-7BA00022B1AE}" dt="2019-11-19T17:59:40.469" v="1544" actId="478"/>
          <ac:spMkLst>
            <pc:docMk/>
            <pc:sldMk cId="1495890436" sldId="266"/>
            <ac:spMk id="4" creationId="{6F5310CE-AF48-43DA-A315-6ED996DEB772}"/>
          </ac:spMkLst>
        </pc:spChg>
        <pc:spChg chg="add mod">
          <ac:chgData name="김 지영" userId="6a163bdcc1d28b62" providerId="LiveId" clId="{8AA804C9-ADE7-448F-9373-7BA00022B1AE}" dt="2019-11-19T18:02:50.117" v="1593" actId="555"/>
          <ac:spMkLst>
            <pc:docMk/>
            <pc:sldMk cId="1495890436" sldId="266"/>
            <ac:spMk id="5" creationId="{F4723F6F-BAB3-4FAC-B771-ADDD2C574252}"/>
          </ac:spMkLst>
        </pc:spChg>
        <pc:spChg chg="add mod">
          <ac:chgData name="김 지영" userId="6a163bdcc1d28b62" providerId="LiveId" clId="{8AA804C9-ADE7-448F-9373-7BA00022B1AE}" dt="2019-11-19T18:02:50.117" v="1593" actId="555"/>
          <ac:spMkLst>
            <pc:docMk/>
            <pc:sldMk cId="1495890436" sldId="266"/>
            <ac:spMk id="8" creationId="{F75F18C2-77DC-47D2-92E9-C5C2AE941703}"/>
          </ac:spMkLst>
        </pc:spChg>
        <pc:spChg chg="add mod">
          <ac:chgData name="김 지영" userId="6a163bdcc1d28b62" providerId="LiveId" clId="{8AA804C9-ADE7-448F-9373-7BA00022B1AE}" dt="2019-12-11T14:52:28.944" v="7229" actId="13926"/>
          <ac:spMkLst>
            <pc:docMk/>
            <pc:sldMk cId="1495890436" sldId="266"/>
            <ac:spMk id="9" creationId="{1FD7EED3-7952-42BE-BEF6-4FECB5A4145E}"/>
          </ac:spMkLst>
        </pc:spChg>
        <pc:spChg chg="add mod">
          <ac:chgData name="김 지영" userId="6a163bdcc1d28b62" providerId="LiveId" clId="{8AA804C9-ADE7-448F-9373-7BA00022B1AE}" dt="2019-11-19T18:03:01.373" v="1595" actId="1036"/>
          <ac:spMkLst>
            <pc:docMk/>
            <pc:sldMk cId="1495890436" sldId="266"/>
            <ac:spMk id="10" creationId="{2E40091C-161B-4934-BC91-54409D8EC130}"/>
          </ac:spMkLst>
        </pc:spChg>
        <pc:spChg chg="add mod">
          <ac:chgData name="김 지영" userId="6a163bdcc1d28b62" providerId="LiveId" clId="{8AA804C9-ADE7-448F-9373-7BA00022B1AE}" dt="2019-11-19T18:03:01.373" v="1595" actId="1036"/>
          <ac:spMkLst>
            <pc:docMk/>
            <pc:sldMk cId="1495890436" sldId="266"/>
            <ac:spMk id="11" creationId="{2FD8AF30-C255-49A5-BD8C-DC4B0AEF8B07}"/>
          </ac:spMkLst>
        </pc:spChg>
        <pc:spChg chg="add mod">
          <ac:chgData name="김 지영" userId="6a163bdcc1d28b62" providerId="LiveId" clId="{8AA804C9-ADE7-448F-9373-7BA00022B1AE}" dt="2019-11-19T18:03:01.373" v="1595" actId="1036"/>
          <ac:spMkLst>
            <pc:docMk/>
            <pc:sldMk cId="1495890436" sldId="266"/>
            <ac:spMk id="12" creationId="{7E6C71D3-1E27-4A9C-8F2C-9E898FAB5264}"/>
          </ac:spMkLst>
        </pc:spChg>
        <pc:spChg chg="add mod">
          <ac:chgData name="김 지영" userId="6a163bdcc1d28b62" providerId="LiveId" clId="{8AA804C9-ADE7-448F-9373-7BA00022B1AE}" dt="2019-11-19T18:03:01.373" v="1595" actId="1036"/>
          <ac:spMkLst>
            <pc:docMk/>
            <pc:sldMk cId="1495890436" sldId="266"/>
            <ac:spMk id="13" creationId="{94EA7642-7439-43F6-9EC0-40C34B149298}"/>
          </ac:spMkLst>
        </pc:spChg>
        <pc:spChg chg="add mod">
          <ac:chgData name="김 지영" userId="6a163bdcc1d28b62" providerId="LiveId" clId="{8AA804C9-ADE7-448F-9373-7BA00022B1AE}" dt="2019-12-11T15:36:16.343" v="8364" actId="2711"/>
          <ac:spMkLst>
            <pc:docMk/>
            <pc:sldMk cId="1495890436" sldId="266"/>
            <ac:spMk id="17" creationId="{315CC60E-CA6D-4128-968E-FA5A25BDB2A9}"/>
          </ac:spMkLst>
        </pc:spChg>
        <pc:spChg chg="mod">
          <ac:chgData name="김 지영" userId="6a163bdcc1d28b62" providerId="LiveId" clId="{8AA804C9-ADE7-448F-9373-7BA00022B1AE}" dt="2019-12-11T15:36:16.343" v="8364" actId="2711"/>
          <ac:spMkLst>
            <pc:docMk/>
            <pc:sldMk cId="1495890436" sldId="266"/>
            <ac:spMk id="19" creationId="{5A6DFD61-E26D-4971-BA5F-A6FA3FBAECC7}"/>
          </ac:spMkLst>
        </pc:spChg>
        <pc:spChg chg="mod">
          <ac:chgData name="김 지영" userId="6a163bdcc1d28b62" providerId="LiveId" clId="{8AA804C9-ADE7-448F-9373-7BA00022B1AE}" dt="2019-12-11T15:36:16.343" v="8364" actId="2711"/>
          <ac:spMkLst>
            <pc:docMk/>
            <pc:sldMk cId="1495890436" sldId="266"/>
            <ac:spMk id="22" creationId="{5B44E3BB-6692-4CE4-A0D8-D19947284F99}"/>
          </ac:spMkLst>
        </pc:spChg>
        <pc:spChg chg="mod">
          <ac:chgData name="김 지영" userId="6a163bdcc1d28b62" providerId="LiveId" clId="{8AA804C9-ADE7-448F-9373-7BA00022B1AE}" dt="2019-12-11T15:36:16.343" v="8364" actId="2711"/>
          <ac:spMkLst>
            <pc:docMk/>
            <pc:sldMk cId="1495890436" sldId="266"/>
            <ac:spMk id="27" creationId="{6C3BCF95-FF29-475F-94EF-07CCD10B0DF5}"/>
          </ac:spMkLst>
        </pc:spChg>
        <pc:grpChg chg="mod">
          <ac:chgData name="김 지영" userId="6a163bdcc1d28b62" providerId="LiveId" clId="{8AA804C9-ADE7-448F-9373-7BA00022B1AE}" dt="2019-12-11T12:07:50.765" v="4953" actId="1076"/>
          <ac:grpSpMkLst>
            <pc:docMk/>
            <pc:sldMk cId="1495890436" sldId="266"/>
            <ac:grpSpMk id="3" creationId="{6C045199-14B2-43A7-9E5A-DD736362CDA0}"/>
          </ac:grpSpMkLst>
        </pc:grpChg>
        <pc:grpChg chg="mod">
          <ac:chgData name="김 지영" userId="6a163bdcc1d28b62" providerId="LiveId" clId="{8AA804C9-ADE7-448F-9373-7BA00022B1AE}" dt="2019-12-11T12:07:50.765" v="4953" actId="1076"/>
          <ac:grpSpMkLst>
            <pc:docMk/>
            <pc:sldMk cId="1495890436" sldId="266"/>
            <ac:grpSpMk id="4" creationId="{88601A56-70DD-45CE-889F-8D2ADA337D6D}"/>
          </ac:grpSpMkLst>
        </pc:grpChg>
        <pc:grpChg chg="mod">
          <ac:chgData name="김 지영" userId="6a163bdcc1d28b62" providerId="LiveId" clId="{8AA804C9-ADE7-448F-9373-7BA00022B1AE}" dt="2019-12-11T12:07:50.765" v="4953" actId="1076"/>
          <ac:grpSpMkLst>
            <pc:docMk/>
            <pc:sldMk cId="1495890436" sldId="266"/>
            <ac:grpSpMk id="6" creationId="{5F7435B7-FF56-454F-B84B-CB155455C88A}"/>
          </ac:grpSpMkLst>
        </pc:grpChg>
        <pc:grpChg chg="add mod">
          <ac:chgData name="김 지영" userId="6a163bdcc1d28b62" providerId="LiveId" clId="{8AA804C9-ADE7-448F-9373-7BA00022B1AE}" dt="2019-11-19T18:01:16.233" v="1570" actId="1035"/>
          <ac:grpSpMkLst>
            <pc:docMk/>
            <pc:sldMk cId="1495890436" sldId="266"/>
            <ac:grpSpMk id="16" creationId="{A5F7A5F5-D72E-4EF5-BFA3-C04C60CF5919}"/>
          </ac:grpSpMkLst>
        </pc:grpChg>
        <pc:grpChg chg="add mod">
          <ac:chgData name="김 지영" userId="6a163bdcc1d28b62" providerId="LiveId" clId="{8AA804C9-ADE7-448F-9373-7BA00022B1AE}" dt="2019-12-11T12:07:40.767" v="4951"/>
          <ac:grpSpMkLst>
            <pc:docMk/>
            <pc:sldMk cId="1495890436" sldId="266"/>
            <ac:grpSpMk id="23" creationId="{147024E8-A014-492F-BAAC-0F0C5E1D91A4}"/>
          </ac:grpSpMkLst>
        </pc:grpChg>
        <pc:grpChg chg="add mod">
          <ac:chgData name="김 지영" userId="6a163bdcc1d28b62" providerId="LiveId" clId="{8AA804C9-ADE7-448F-9373-7BA00022B1AE}" dt="2019-12-11T12:07:57.812" v="4955" actId="1076"/>
          <ac:grpSpMkLst>
            <pc:docMk/>
            <pc:sldMk cId="1495890436" sldId="266"/>
            <ac:grpSpMk id="26" creationId="{DF7F5AB7-E7E9-45F7-AAA6-C75AF4A80F65}"/>
          </ac:grpSpMkLst>
        </pc:grpChg>
        <pc:picChg chg="add del mod">
          <ac:chgData name="김 지영" userId="6a163bdcc1d28b62" providerId="LiveId" clId="{8AA804C9-ADE7-448F-9373-7BA00022B1AE}" dt="2019-11-19T18:01:00.160" v="1558" actId="478"/>
          <ac:picMkLst>
            <pc:docMk/>
            <pc:sldMk cId="1495890436" sldId="266"/>
            <ac:picMk id="6" creationId="{4E2D5B8C-C8BD-4980-9E64-E8D4B43CA81F}"/>
          </ac:picMkLst>
        </pc:picChg>
        <pc:picChg chg="add del mod">
          <ac:chgData name="김 지영" userId="6a163bdcc1d28b62" providerId="LiveId" clId="{8AA804C9-ADE7-448F-9373-7BA00022B1AE}" dt="2019-11-19T18:01:00.160" v="1558" actId="478"/>
          <ac:picMkLst>
            <pc:docMk/>
            <pc:sldMk cId="1495890436" sldId="266"/>
            <ac:picMk id="7" creationId="{2DABC727-CFCF-45FC-8F11-0103EBF99381}"/>
          </ac:picMkLst>
        </pc:picChg>
        <pc:picChg chg="add del mod">
          <ac:chgData name="김 지영" userId="6a163bdcc1d28b62" providerId="LiveId" clId="{8AA804C9-ADE7-448F-9373-7BA00022B1AE}" dt="2019-11-19T18:01:11.586" v="1563" actId="164"/>
          <ac:picMkLst>
            <pc:docMk/>
            <pc:sldMk cId="1495890436" sldId="266"/>
            <ac:picMk id="14" creationId="{2093757D-B16A-49BD-B8BB-803EB5F80404}"/>
          </ac:picMkLst>
        </pc:picChg>
        <pc:picChg chg="add del mod">
          <ac:chgData name="김 지영" userId="6a163bdcc1d28b62" providerId="LiveId" clId="{8AA804C9-ADE7-448F-9373-7BA00022B1AE}" dt="2019-11-19T18:01:11.586" v="1563" actId="164"/>
          <ac:picMkLst>
            <pc:docMk/>
            <pc:sldMk cId="1495890436" sldId="266"/>
            <ac:picMk id="15" creationId="{7FF0D27D-4131-4AF8-B9A7-ACDA4C38B2C8}"/>
          </ac:picMkLst>
        </pc:picChg>
        <pc:picChg chg="add mod">
          <ac:chgData name="김 지영" userId="6a163bdcc1d28b62" providerId="LiveId" clId="{8AA804C9-ADE7-448F-9373-7BA00022B1AE}" dt="2019-11-19T18:21:06.229" v="1627" actId="1076"/>
          <ac:picMkLst>
            <pc:docMk/>
            <pc:sldMk cId="1495890436" sldId="266"/>
            <ac:picMk id="18" creationId="{3A291B5A-B284-4039-989F-8BA731C4BA12}"/>
          </ac:picMkLst>
        </pc:picChg>
        <pc:picChg chg="add mod">
          <ac:chgData name="김 지영" userId="6a163bdcc1d28b62" providerId="LiveId" clId="{8AA804C9-ADE7-448F-9373-7BA00022B1AE}" dt="2019-11-19T18:21:10.612" v="1629" actId="1076"/>
          <ac:picMkLst>
            <pc:docMk/>
            <pc:sldMk cId="1495890436" sldId="266"/>
            <ac:picMk id="20" creationId="{A3752BF6-0DF2-4E07-9506-A94D7BCFF41E}"/>
          </ac:picMkLst>
        </pc:picChg>
        <pc:picChg chg="add del mod">
          <ac:chgData name="김 지영" userId="6a163bdcc1d28b62" providerId="LiveId" clId="{8AA804C9-ADE7-448F-9373-7BA00022B1AE}" dt="2019-11-19T18:09:58.156" v="1609" actId="478"/>
          <ac:picMkLst>
            <pc:docMk/>
            <pc:sldMk cId="1495890436" sldId="266"/>
            <ac:picMk id="1026" creationId="{2FF13B50-7518-4B3B-BB84-555C09C706FE}"/>
          </ac:picMkLst>
        </pc:picChg>
      </pc:sldChg>
      <pc:sldChg chg="addSp delSp modSp add ord modNotesTx">
        <pc:chgData name="김 지영" userId="6a163bdcc1d28b62" providerId="LiveId" clId="{8AA804C9-ADE7-448F-9373-7BA00022B1AE}" dt="2019-12-29T15:08:53.214" v="12558" actId="20577"/>
        <pc:sldMkLst>
          <pc:docMk/>
          <pc:sldMk cId="2426347039" sldId="267"/>
        </pc:sldMkLst>
        <pc:spChg chg="mod">
          <ac:chgData name="김 지영" userId="6a163bdcc1d28b62" providerId="LiveId" clId="{8AA804C9-ADE7-448F-9373-7BA00022B1AE}" dt="2019-12-11T11:55:08.909" v="4892" actId="552"/>
          <ac:spMkLst>
            <pc:docMk/>
            <pc:sldMk cId="2426347039" sldId="267"/>
            <ac:spMk id="4" creationId="{54DABFDF-C1B5-442D-B6E6-8BEE1B172D63}"/>
          </ac:spMkLst>
        </pc:spChg>
        <pc:spChg chg="mod">
          <ac:chgData name="김 지영" userId="6a163bdcc1d28b62" providerId="LiveId" clId="{8AA804C9-ADE7-448F-9373-7BA00022B1AE}" dt="2019-11-19T18:21:35.938" v="1683" actId="20577"/>
          <ac:spMkLst>
            <pc:docMk/>
            <pc:sldMk cId="2426347039" sldId="267"/>
            <ac:spMk id="8" creationId="{F75F18C2-77DC-47D2-92E9-C5C2AE941703}"/>
          </ac:spMkLst>
        </pc:spChg>
        <pc:spChg chg="mod">
          <ac:chgData name="김 지영" userId="6a163bdcc1d28b62" providerId="LiveId" clId="{8AA804C9-ADE7-448F-9373-7BA00022B1AE}" dt="2019-11-19T18:21:41.406" v="1701" actId="20577"/>
          <ac:spMkLst>
            <pc:docMk/>
            <pc:sldMk cId="2426347039" sldId="267"/>
            <ac:spMk id="9" creationId="{1FD7EED3-7952-42BE-BEF6-4FECB5A4145E}"/>
          </ac:spMkLst>
        </pc:spChg>
        <pc:spChg chg="mod">
          <ac:chgData name="김 지영" userId="6a163bdcc1d28b62" providerId="LiveId" clId="{8AA804C9-ADE7-448F-9373-7BA00022B1AE}" dt="2019-11-19T19:04:32.898" v="3824" actId="20577"/>
          <ac:spMkLst>
            <pc:docMk/>
            <pc:sldMk cId="2426347039" sldId="267"/>
            <ac:spMk id="17" creationId="{315CC60E-CA6D-4128-968E-FA5A25BDB2A9}"/>
          </ac:spMkLst>
        </pc:spChg>
        <pc:spChg chg="mod">
          <ac:chgData name="김 지영" userId="6a163bdcc1d28b62" providerId="LiveId" clId="{8AA804C9-ADE7-448F-9373-7BA00022B1AE}" dt="2019-12-11T11:55:38.970" v="4899" actId="404"/>
          <ac:spMkLst>
            <pc:docMk/>
            <pc:sldMk cId="2426347039" sldId="267"/>
            <ac:spMk id="19" creationId="{84A7AB83-5ED7-4C8E-A182-13AA542CEEE7}"/>
          </ac:spMkLst>
        </pc:spChg>
        <pc:spChg chg="mod">
          <ac:chgData name="김 지영" userId="6a163bdcc1d28b62" providerId="LiveId" clId="{8AA804C9-ADE7-448F-9373-7BA00022B1AE}" dt="2019-12-11T14:28:10.676" v="7012" actId="207"/>
          <ac:spMkLst>
            <pc:docMk/>
            <pc:sldMk cId="2426347039" sldId="267"/>
            <ac:spMk id="20" creationId="{214648AF-DC82-4254-B0A2-6E738C5D159A}"/>
          </ac:spMkLst>
        </pc:spChg>
        <pc:spChg chg="del mod">
          <ac:chgData name="김 지영" userId="6a163bdcc1d28b62" providerId="LiveId" clId="{8AA804C9-ADE7-448F-9373-7BA00022B1AE}" dt="2019-12-01T16:00:56.144" v="4116"/>
          <ac:spMkLst>
            <pc:docMk/>
            <pc:sldMk cId="2426347039" sldId="267"/>
            <ac:spMk id="21" creationId="{AECED95C-448D-48EB-8ACE-85255BE56CB9}"/>
          </ac:spMkLst>
        </pc:spChg>
        <pc:spChg chg="mod">
          <ac:chgData name="김 지영" userId="6a163bdcc1d28b62" providerId="LiveId" clId="{8AA804C9-ADE7-448F-9373-7BA00022B1AE}" dt="2019-12-11T11:55:08.909" v="4892" actId="552"/>
          <ac:spMkLst>
            <pc:docMk/>
            <pc:sldMk cId="2426347039" sldId="267"/>
            <ac:spMk id="22" creationId="{0805B767-8ECA-4DC2-94A3-C9F5962C0558}"/>
          </ac:spMkLst>
        </pc:spChg>
        <pc:spChg chg="add mod">
          <ac:chgData name="김 지영" userId="6a163bdcc1d28b62" providerId="LiveId" clId="{8AA804C9-ADE7-448F-9373-7BA00022B1AE}" dt="2019-12-01T16:00:14.893" v="4053" actId="20577"/>
          <ac:spMkLst>
            <pc:docMk/>
            <pc:sldMk cId="2426347039" sldId="267"/>
            <ac:spMk id="23" creationId="{22AC151C-8074-4566-8CA4-46386353150A}"/>
          </ac:spMkLst>
        </pc:spChg>
        <pc:spChg chg="add mod">
          <ac:chgData name="김 지영" userId="6a163bdcc1d28b62" providerId="LiveId" clId="{8AA804C9-ADE7-448F-9373-7BA00022B1AE}" dt="2019-12-11T11:55:24.250" v="4897" actId="14100"/>
          <ac:spMkLst>
            <pc:docMk/>
            <pc:sldMk cId="2426347039" sldId="267"/>
            <ac:spMk id="29" creationId="{0775AD7B-EF66-4E92-A669-0CB2791F1261}"/>
          </ac:spMkLst>
        </pc:spChg>
        <pc:picChg chg="mod modCrop">
          <ac:chgData name="김 지영" userId="6a163bdcc1d28b62" providerId="LiveId" clId="{8AA804C9-ADE7-448F-9373-7BA00022B1AE}" dt="2019-12-02T04:43:27.517" v="4490" actId="1076"/>
          <ac:picMkLst>
            <pc:docMk/>
            <pc:sldMk cId="2426347039" sldId="267"/>
            <ac:picMk id="3" creationId="{383E98C8-C59C-4A1C-8253-4961DA5F30D7}"/>
          </ac:picMkLst>
        </pc:picChg>
        <pc:picChg chg="add del mod">
          <ac:chgData name="김 지영" userId="6a163bdcc1d28b62" providerId="LiveId" clId="{8AA804C9-ADE7-448F-9373-7BA00022B1AE}" dt="2019-12-01T15:52:13.012" v="3899" actId="478"/>
          <ac:picMkLst>
            <pc:docMk/>
            <pc:sldMk cId="2426347039" sldId="267"/>
            <ac:picMk id="7" creationId="{3AE337C1-496B-4D9A-BC5F-C4F240CD9930}"/>
          </ac:picMkLst>
        </pc:picChg>
        <pc:picChg chg="add mod">
          <ac:chgData name="김 지영" userId="6a163bdcc1d28b62" providerId="LiveId" clId="{8AA804C9-ADE7-448F-9373-7BA00022B1AE}" dt="2019-12-01T15:54:12.282" v="3960" actId="1076"/>
          <ac:picMkLst>
            <pc:docMk/>
            <pc:sldMk cId="2426347039" sldId="267"/>
            <ac:picMk id="18" creationId="{67EB24BF-847F-4F83-A07A-7CADBEB24276}"/>
          </ac:picMkLst>
        </pc:picChg>
        <pc:picChg chg="del">
          <ac:chgData name="김 지영" userId="6a163bdcc1d28b62" providerId="LiveId" clId="{8AA804C9-ADE7-448F-9373-7BA00022B1AE}" dt="2019-11-19T19:04:31.292" v="3823" actId="478"/>
          <ac:picMkLst>
            <pc:docMk/>
            <pc:sldMk cId="2426347039" sldId="267"/>
            <ac:picMk id="20" creationId="{A3752BF6-0DF2-4E07-9506-A94D7BCFF41E}"/>
          </ac:picMkLst>
        </pc:picChg>
        <pc:picChg chg="add del mod">
          <ac:chgData name="김 지영" userId="6a163bdcc1d28b62" providerId="LiveId" clId="{8AA804C9-ADE7-448F-9373-7BA00022B1AE}" dt="2019-12-01T15:52:50.077" v="3949" actId="478"/>
          <ac:picMkLst>
            <pc:docMk/>
            <pc:sldMk cId="2426347039" sldId="267"/>
            <ac:picMk id="24" creationId="{A3DED75F-CEC1-4B0D-A6F0-7A643F5F6E61}"/>
          </ac:picMkLst>
        </pc:picChg>
        <pc:picChg chg="add mod">
          <ac:chgData name="김 지영" userId="6a163bdcc1d28b62" providerId="LiveId" clId="{8AA804C9-ADE7-448F-9373-7BA00022B1AE}" dt="2019-12-11T11:56:26.011" v="4908" actId="1076"/>
          <ac:picMkLst>
            <pc:docMk/>
            <pc:sldMk cId="2426347039" sldId="267"/>
            <ac:picMk id="24" creationId="{BEF09E49-E86C-40A1-9DD5-D8E9ECA2D080}"/>
          </ac:picMkLst>
        </pc:picChg>
        <pc:picChg chg="add mod">
          <ac:chgData name="김 지영" userId="6a163bdcc1d28b62" providerId="LiveId" clId="{8AA804C9-ADE7-448F-9373-7BA00022B1AE}" dt="2019-12-01T15:54:12.282" v="3960" actId="1076"/>
          <ac:picMkLst>
            <pc:docMk/>
            <pc:sldMk cId="2426347039" sldId="267"/>
            <ac:picMk id="26" creationId="{375FD538-00F8-4A09-B114-DDB759E30E85}"/>
          </ac:picMkLst>
        </pc:picChg>
        <pc:picChg chg="add mod">
          <ac:chgData name="김 지영" userId="6a163bdcc1d28b62" providerId="LiveId" clId="{8AA804C9-ADE7-448F-9373-7BA00022B1AE}" dt="2019-12-11T11:55:17.368" v="4895" actId="12789"/>
          <ac:picMkLst>
            <pc:docMk/>
            <pc:sldMk cId="2426347039" sldId="267"/>
            <ac:picMk id="28" creationId="{F37BCA9F-3F80-441C-AC09-5BD11F5FC08C}"/>
          </ac:picMkLst>
        </pc:picChg>
      </pc:sldChg>
      <pc:sldChg chg="addSp delSp modSp add ord modNotesTx">
        <pc:chgData name="김 지영" userId="6a163bdcc1d28b62" providerId="LiveId" clId="{8AA804C9-ADE7-448F-9373-7BA00022B1AE}" dt="2019-12-29T15:07:10.850" v="11978" actId="20577"/>
        <pc:sldMkLst>
          <pc:docMk/>
          <pc:sldMk cId="145923694" sldId="268"/>
        </pc:sldMkLst>
        <pc:spChg chg="add mod ord">
          <ac:chgData name="김 지영" userId="6a163bdcc1d28b62" providerId="LiveId" clId="{8AA804C9-ADE7-448F-9373-7BA00022B1AE}" dt="2019-11-19T18:26:03.704" v="1864" actId="207"/>
          <ac:spMkLst>
            <pc:docMk/>
            <pc:sldMk cId="145923694" sldId="268"/>
            <ac:spMk id="3" creationId="{5300D05D-4D64-423D-BE1F-F5AB895A6A68}"/>
          </ac:spMkLst>
        </pc:spChg>
        <pc:spChg chg="mod">
          <ac:chgData name="김 지영" userId="6a163bdcc1d28b62" providerId="LiveId" clId="{8AA804C9-ADE7-448F-9373-7BA00022B1AE}" dt="2019-11-19T18:21:55.886" v="1737" actId="20577"/>
          <ac:spMkLst>
            <pc:docMk/>
            <pc:sldMk cId="145923694" sldId="268"/>
            <ac:spMk id="8" creationId="{F75F18C2-77DC-47D2-92E9-C5C2AE941703}"/>
          </ac:spMkLst>
        </pc:spChg>
        <pc:spChg chg="mod">
          <ac:chgData name="김 지영" userId="6a163bdcc1d28b62" providerId="LiveId" clId="{8AA804C9-ADE7-448F-9373-7BA00022B1AE}" dt="2019-11-19T18:22:11.556" v="1760" actId="20577"/>
          <ac:spMkLst>
            <pc:docMk/>
            <pc:sldMk cId="145923694" sldId="268"/>
            <ac:spMk id="9" creationId="{1FD7EED3-7952-42BE-BEF6-4FECB5A4145E}"/>
          </ac:spMkLst>
        </pc:spChg>
        <pc:spChg chg="mod">
          <ac:chgData name="김 지영" userId="6a163bdcc1d28b62" providerId="LiveId" clId="{8AA804C9-ADE7-448F-9373-7BA00022B1AE}" dt="2019-11-19T18:22:48.948" v="1792" actId="20577"/>
          <ac:spMkLst>
            <pc:docMk/>
            <pc:sldMk cId="145923694" sldId="268"/>
            <ac:spMk id="17" creationId="{315CC60E-CA6D-4128-968E-FA5A25BDB2A9}"/>
          </ac:spMkLst>
        </pc:spChg>
        <pc:spChg chg="add mod">
          <ac:chgData name="김 지영" userId="6a163bdcc1d28b62" providerId="LiveId" clId="{8AA804C9-ADE7-448F-9373-7BA00022B1AE}" dt="2019-11-19T18:26:03.704" v="1864" actId="207"/>
          <ac:spMkLst>
            <pc:docMk/>
            <pc:sldMk cId="145923694" sldId="268"/>
            <ac:spMk id="19" creationId="{4D17337E-08EC-492D-846A-A2C12B8B0FA2}"/>
          </ac:spMkLst>
        </pc:spChg>
        <pc:spChg chg="add mod">
          <ac:chgData name="김 지영" userId="6a163bdcc1d28b62" providerId="LiveId" clId="{8AA804C9-ADE7-448F-9373-7BA00022B1AE}" dt="2019-11-19T18:26:03.704" v="1864" actId="207"/>
          <ac:spMkLst>
            <pc:docMk/>
            <pc:sldMk cId="145923694" sldId="268"/>
            <ac:spMk id="21" creationId="{3A25D4CF-2DD6-4373-B3FC-6A45864FCE01}"/>
          </ac:spMkLst>
        </pc:spChg>
        <pc:spChg chg="add mod">
          <ac:chgData name="김 지영" userId="6a163bdcc1d28b62" providerId="LiveId" clId="{8AA804C9-ADE7-448F-9373-7BA00022B1AE}" dt="2019-11-19T18:26:03.704" v="1864" actId="207"/>
          <ac:spMkLst>
            <pc:docMk/>
            <pc:sldMk cId="145923694" sldId="268"/>
            <ac:spMk id="22" creationId="{B8FCE443-6DB8-4518-ACCB-039BB01FD14D}"/>
          </ac:spMkLst>
        </pc:spChg>
        <pc:spChg chg="add mod">
          <ac:chgData name="김 지영" userId="6a163bdcc1d28b62" providerId="LiveId" clId="{8AA804C9-ADE7-448F-9373-7BA00022B1AE}" dt="2019-11-19T18:26:03.704" v="1864" actId="207"/>
          <ac:spMkLst>
            <pc:docMk/>
            <pc:sldMk cId="145923694" sldId="268"/>
            <ac:spMk id="23" creationId="{36A59CC7-6415-4BB6-8216-9D11B15BDABE}"/>
          </ac:spMkLst>
        </pc:spChg>
        <pc:spChg chg="add mod">
          <ac:chgData name="김 지영" userId="6a163bdcc1d28b62" providerId="LiveId" clId="{8AA804C9-ADE7-448F-9373-7BA00022B1AE}" dt="2019-11-19T18:26:03.704" v="1864" actId="207"/>
          <ac:spMkLst>
            <pc:docMk/>
            <pc:sldMk cId="145923694" sldId="268"/>
            <ac:spMk id="24" creationId="{B4375042-9A19-4913-8176-745DFCCDB4B6}"/>
          </ac:spMkLst>
        </pc:spChg>
        <pc:spChg chg="add mod">
          <ac:chgData name="김 지영" userId="6a163bdcc1d28b62" providerId="LiveId" clId="{8AA804C9-ADE7-448F-9373-7BA00022B1AE}" dt="2019-11-19T18:26:03.704" v="1864" actId="207"/>
          <ac:spMkLst>
            <pc:docMk/>
            <pc:sldMk cId="145923694" sldId="268"/>
            <ac:spMk id="25" creationId="{52E93E88-E439-4095-BA07-DE0B18F69888}"/>
          </ac:spMkLst>
        </pc:spChg>
        <pc:spChg chg="add mod">
          <ac:chgData name="김 지영" userId="6a163bdcc1d28b62" providerId="LiveId" clId="{8AA804C9-ADE7-448F-9373-7BA00022B1AE}" dt="2019-11-19T18:26:03.704" v="1864" actId="207"/>
          <ac:spMkLst>
            <pc:docMk/>
            <pc:sldMk cId="145923694" sldId="268"/>
            <ac:spMk id="26" creationId="{E6EDD088-84FA-405C-AAE9-10AD54DFC6A5}"/>
          </ac:spMkLst>
        </pc:spChg>
        <pc:spChg chg="add mod">
          <ac:chgData name="김 지영" userId="6a163bdcc1d28b62" providerId="LiveId" clId="{8AA804C9-ADE7-448F-9373-7BA00022B1AE}" dt="2019-11-19T18:26:03.704" v="1864" actId="207"/>
          <ac:spMkLst>
            <pc:docMk/>
            <pc:sldMk cId="145923694" sldId="268"/>
            <ac:spMk id="27" creationId="{D9BB0570-F8EE-4913-9338-B5312E748C80}"/>
          </ac:spMkLst>
        </pc:spChg>
        <pc:spChg chg="add mod">
          <ac:chgData name="김 지영" userId="6a163bdcc1d28b62" providerId="LiveId" clId="{8AA804C9-ADE7-448F-9373-7BA00022B1AE}" dt="2019-11-19T18:26:29.328" v="1890" actId="20577"/>
          <ac:spMkLst>
            <pc:docMk/>
            <pc:sldMk cId="145923694" sldId="268"/>
            <ac:spMk id="28" creationId="{893EAC71-5B33-4B79-87E3-B658246974EE}"/>
          </ac:spMkLst>
        </pc:spChg>
        <pc:spChg chg="add mod">
          <ac:chgData name="김 지영" userId="6a163bdcc1d28b62" providerId="LiveId" clId="{8AA804C9-ADE7-448F-9373-7BA00022B1AE}" dt="2019-11-19T18:26:43.204" v="1918" actId="20577"/>
          <ac:spMkLst>
            <pc:docMk/>
            <pc:sldMk cId="145923694" sldId="268"/>
            <ac:spMk id="29" creationId="{1C9D6F97-9FFD-4286-AB69-F7DEB68845B4}"/>
          </ac:spMkLst>
        </pc:spChg>
        <pc:spChg chg="add mod">
          <ac:chgData name="김 지영" userId="6a163bdcc1d28b62" providerId="LiveId" clId="{8AA804C9-ADE7-448F-9373-7BA00022B1AE}" dt="2019-11-19T18:26:53.017" v="1927" actId="20577"/>
          <ac:spMkLst>
            <pc:docMk/>
            <pc:sldMk cId="145923694" sldId="268"/>
            <ac:spMk id="30" creationId="{7BB37A7E-A391-40B9-9A79-88F24BC37E4C}"/>
          </ac:spMkLst>
        </pc:spChg>
        <pc:spChg chg="add mod">
          <ac:chgData name="김 지영" userId="6a163bdcc1d28b62" providerId="LiveId" clId="{8AA804C9-ADE7-448F-9373-7BA00022B1AE}" dt="2019-11-19T18:27:06.801" v="1942" actId="313"/>
          <ac:spMkLst>
            <pc:docMk/>
            <pc:sldMk cId="145923694" sldId="268"/>
            <ac:spMk id="31" creationId="{09833318-F993-482A-9725-4CBE46D01B26}"/>
          </ac:spMkLst>
        </pc:spChg>
        <pc:spChg chg="add mod">
          <ac:chgData name="김 지영" userId="6a163bdcc1d28b62" providerId="LiveId" clId="{8AA804C9-ADE7-448F-9373-7BA00022B1AE}" dt="2019-11-19T18:27:20.289" v="1968" actId="20577"/>
          <ac:spMkLst>
            <pc:docMk/>
            <pc:sldMk cId="145923694" sldId="268"/>
            <ac:spMk id="32" creationId="{A4862A40-C934-429F-B1DE-315758E3E909}"/>
          </ac:spMkLst>
        </pc:spChg>
        <pc:grpChg chg="add mod">
          <ac:chgData name="김 지영" userId="6a163bdcc1d28b62" providerId="LiveId" clId="{8AA804C9-ADE7-448F-9373-7BA00022B1AE}" dt="2019-11-19T18:24:05.394" v="1809" actId="164"/>
          <ac:grpSpMkLst>
            <pc:docMk/>
            <pc:sldMk cId="145923694" sldId="268"/>
            <ac:grpSpMk id="4" creationId="{47697EE2-75E8-4EC1-9FEF-BB52C30B4010}"/>
          </ac:grpSpMkLst>
        </pc:grpChg>
        <pc:picChg chg="del">
          <ac:chgData name="김 지영" userId="6a163bdcc1d28b62" providerId="LiveId" clId="{8AA804C9-ADE7-448F-9373-7BA00022B1AE}" dt="2019-11-19T18:23:13.812" v="1793" actId="478"/>
          <ac:picMkLst>
            <pc:docMk/>
            <pc:sldMk cId="145923694" sldId="268"/>
            <ac:picMk id="18" creationId="{3A291B5A-B284-4039-989F-8BA731C4BA12}"/>
          </ac:picMkLst>
        </pc:picChg>
        <pc:picChg chg="del">
          <ac:chgData name="김 지영" userId="6a163bdcc1d28b62" providerId="LiveId" clId="{8AA804C9-ADE7-448F-9373-7BA00022B1AE}" dt="2019-11-19T18:23:14.549" v="1794" actId="478"/>
          <ac:picMkLst>
            <pc:docMk/>
            <pc:sldMk cId="145923694" sldId="268"/>
            <ac:picMk id="20" creationId="{A3752BF6-0DF2-4E07-9506-A94D7BCFF41E}"/>
          </ac:picMkLst>
        </pc:picChg>
      </pc:sldChg>
      <pc:sldChg chg="modSp add del ord">
        <pc:chgData name="김 지영" userId="6a163bdcc1d28b62" providerId="LiveId" clId="{8AA804C9-ADE7-448F-9373-7BA00022B1AE}" dt="2019-12-27T02:27:15.266" v="10677" actId="47"/>
        <pc:sldMkLst>
          <pc:docMk/>
          <pc:sldMk cId="568175719" sldId="269"/>
        </pc:sldMkLst>
        <pc:spChg chg="mod">
          <ac:chgData name="김 지영" userId="6a163bdcc1d28b62" providerId="LiveId" clId="{8AA804C9-ADE7-448F-9373-7BA00022B1AE}" dt="2019-12-11T14:39:08.031" v="7081" actId="2711"/>
          <ac:spMkLst>
            <pc:docMk/>
            <pc:sldMk cId="568175719" sldId="269"/>
            <ac:spMk id="3" creationId="{0737DE92-F928-4AAF-8A32-210515A4DFF5}"/>
          </ac:spMkLst>
        </pc:spChg>
        <pc:spChg chg="mod">
          <ac:chgData name="김 지영" userId="6a163bdcc1d28b62" providerId="LiveId" clId="{8AA804C9-ADE7-448F-9373-7BA00022B1AE}" dt="2019-12-11T15:41:36.554" v="8433"/>
          <ac:spMkLst>
            <pc:docMk/>
            <pc:sldMk cId="568175719" sldId="269"/>
            <ac:spMk id="4" creationId="{0737DE92-F928-4AAF-8A32-210515A4DFF5}"/>
          </ac:spMkLst>
        </pc:spChg>
        <pc:spChg chg="mod">
          <ac:chgData name="김 지영" userId="6a163bdcc1d28b62" providerId="LiveId" clId="{8AA804C9-ADE7-448F-9373-7BA00022B1AE}" dt="2019-12-11T14:39:08.031" v="7081" actId="2711"/>
          <ac:spMkLst>
            <pc:docMk/>
            <pc:sldMk cId="568175719" sldId="269"/>
            <ac:spMk id="6" creationId="{0737DE92-F928-4AAF-8A32-210515A4DFF5}"/>
          </ac:spMkLst>
        </pc:spChg>
        <pc:spChg chg="mod">
          <ac:chgData name="김 지영" userId="6a163bdcc1d28b62" providerId="LiveId" clId="{8AA804C9-ADE7-448F-9373-7BA00022B1AE}" dt="2019-11-19T18:28:06.791" v="2050" actId="20577"/>
          <ac:spMkLst>
            <pc:docMk/>
            <pc:sldMk cId="568175719" sldId="269"/>
            <ac:spMk id="8" creationId="{F75F18C2-77DC-47D2-92E9-C5C2AE941703}"/>
          </ac:spMkLst>
        </pc:spChg>
        <pc:spChg chg="mod">
          <ac:chgData name="김 지영" userId="6a163bdcc1d28b62" providerId="LiveId" clId="{8AA804C9-ADE7-448F-9373-7BA00022B1AE}" dt="2019-12-11T14:08:51.976" v="6835" actId="20577"/>
          <ac:spMkLst>
            <pc:docMk/>
            <pc:sldMk cId="568175719" sldId="269"/>
            <ac:spMk id="9" creationId="{1FD7EED3-7952-42BE-BEF6-4FECB5A4145E}"/>
          </ac:spMkLst>
        </pc:spChg>
        <pc:spChg chg="mod">
          <ac:chgData name="김 지영" userId="6a163bdcc1d28b62" providerId="LiveId" clId="{8AA804C9-ADE7-448F-9373-7BA00022B1AE}" dt="2019-12-11T14:39:25.561" v="7083" actId="14100"/>
          <ac:spMkLst>
            <pc:docMk/>
            <pc:sldMk cId="568175719" sldId="269"/>
            <ac:spMk id="17" creationId="{315CC60E-CA6D-4128-968E-FA5A25BDB2A9}"/>
          </ac:spMkLst>
        </pc:spChg>
        <pc:spChg chg="mod">
          <ac:chgData name="김 지영" userId="6a163bdcc1d28b62" providerId="LiveId" clId="{8AA804C9-ADE7-448F-9373-7BA00022B1AE}" dt="2019-12-11T14:39:29.123" v="7084" actId="14100"/>
          <ac:spMkLst>
            <pc:docMk/>
            <pc:sldMk cId="568175719" sldId="269"/>
            <ac:spMk id="28" creationId="{442A272E-C3CF-4805-ABF0-2154F8B2440C}"/>
          </ac:spMkLst>
        </pc:spChg>
        <pc:spChg chg="mod">
          <ac:chgData name="김 지영" userId="6a163bdcc1d28b62" providerId="LiveId" clId="{8AA804C9-ADE7-448F-9373-7BA00022B1AE}" dt="2019-12-11T14:39:31.873" v="7085" actId="14100"/>
          <ac:spMkLst>
            <pc:docMk/>
            <pc:sldMk cId="568175719" sldId="269"/>
            <ac:spMk id="31" creationId="{B916A460-056F-4A8E-9B14-299BED86F3A8}"/>
          </ac:spMkLst>
        </pc:spChg>
      </pc:sldChg>
      <pc:sldChg chg="addSp delSp modSp add ord modNotesTx">
        <pc:chgData name="김 지영" userId="6a163bdcc1d28b62" providerId="LiveId" clId="{8AA804C9-ADE7-448F-9373-7BA00022B1AE}" dt="2019-12-29T14:36:22.046" v="11932" actId="20577"/>
        <pc:sldMkLst>
          <pc:docMk/>
          <pc:sldMk cId="4284124898" sldId="270"/>
        </pc:sldMkLst>
        <pc:spChg chg="mod">
          <ac:chgData name="김 지영" userId="6a163bdcc1d28b62" providerId="LiveId" clId="{8AA804C9-ADE7-448F-9373-7BA00022B1AE}" dt="2019-11-19T18:28:38.531" v="2136" actId="20577"/>
          <ac:spMkLst>
            <pc:docMk/>
            <pc:sldMk cId="4284124898" sldId="270"/>
            <ac:spMk id="8" creationId="{F75F18C2-77DC-47D2-92E9-C5C2AE941703}"/>
          </ac:spMkLst>
        </pc:spChg>
        <pc:spChg chg="mod">
          <ac:chgData name="김 지영" userId="6a163bdcc1d28b62" providerId="LiveId" clId="{8AA804C9-ADE7-448F-9373-7BA00022B1AE}" dt="2019-11-19T18:29:01.726" v="2291" actId="20577"/>
          <ac:spMkLst>
            <pc:docMk/>
            <pc:sldMk cId="4284124898" sldId="270"/>
            <ac:spMk id="9" creationId="{1FD7EED3-7952-42BE-BEF6-4FECB5A4145E}"/>
          </ac:spMkLst>
        </pc:spChg>
        <pc:spChg chg="del mod">
          <ac:chgData name="김 지영" userId="6a163bdcc1d28b62" providerId="LiveId" clId="{8AA804C9-ADE7-448F-9373-7BA00022B1AE}" dt="2019-11-19T18:29:27.094" v="2324" actId="478"/>
          <ac:spMkLst>
            <pc:docMk/>
            <pc:sldMk cId="4284124898" sldId="270"/>
            <ac:spMk id="17" creationId="{315CC60E-CA6D-4128-968E-FA5A25BDB2A9}"/>
          </ac:spMkLst>
        </pc:spChg>
        <pc:graphicFrameChg chg="add del mod modGraphic">
          <ac:chgData name="김 지영" userId="6a163bdcc1d28b62" providerId="LiveId" clId="{8AA804C9-ADE7-448F-9373-7BA00022B1AE}" dt="2019-11-19T18:41:10.019" v="2986" actId="478"/>
          <ac:graphicFrameMkLst>
            <pc:docMk/>
            <pc:sldMk cId="4284124898" sldId="270"/>
            <ac:graphicFrameMk id="3" creationId="{C7563553-CA70-4268-AA54-B1A7648DF010}"/>
          </ac:graphicFrameMkLst>
        </pc:graphicFrameChg>
        <pc:graphicFrameChg chg="add mod modGraphic">
          <ac:chgData name="김 지영" userId="6a163bdcc1d28b62" providerId="LiveId" clId="{8AA804C9-ADE7-448F-9373-7BA00022B1AE}" dt="2019-12-02T05:01:07.009" v="4750" actId="207"/>
          <ac:graphicFrameMkLst>
            <pc:docMk/>
            <pc:sldMk cId="4284124898" sldId="270"/>
            <ac:graphicFrameMk id="19" creationId="{5438A001-AB58-4FCA-8736-19FDA5BA7767}"/>
          </ac:graphicFrameMkLst>
        </pc:graphicFrameChg>
        <pc:picChg chg="del mod">
          <ac:chgData name="김 지영" userId="6a163bdcc1d28b62" providerId="LiveId" clId="{8AA804C9-ADE7-448F-9373-7BA00022B1AE}" dt="2019-11-19T18:29:27.094" v="2324" actId="478"/>
          <ac:picMkLst>
            <pc:docMk/>
            <pc:sldMk cId="4284124898" sldId="270"/>
            <ac:picMk id="18" creationId="{3A291B5A-B284-4039-989F-8BA731C4BA12}"/>
          </ac:picMkLst>
        </pc:picChg>
        <pc:picChg chg="del mod">
          <ac:chgData name="김 지영" userId="6a163bdcc1d28b62" providerId="LiveId" clId="{8AA804C9-ADE7-448F-9373-7BA00022B1AE}" dt="2019-11-19T18:29:27.094" v="2324" actId="478"/>
          <ac:picMkLst>
            <pc:docMk/>
            <pc:sldMk cId="4284124898" sldId="270"/>
            <ac:picMk id="20" creationId="{A3752BF6-0DF2-4E07-9506-A94D7BCFF41E}"/>
          </ac:picMkLst>
        </pc:picChg>
      </pc:sldChg>
      <pc:sldChg chg="addSp delSp modSp add del ord modNotesTx">
        <pc:chgData name="김 지영" userId="6a163bdcc1d28b62" providerId="LiveId" clId="{8AA804C9-ADE7-448F-9373-7BA00022B1AE}" dt="2019-12-29T16:05:33.612" v="19190" actId="20577"/>
        <pc:sldMkLst>
          <pc:docMk/>
          <pc:sldMk cId="3280960365" sldId="271"/>
        </pc:sldMkLst>
        <pc:spChg chg="add mod">
          <ac:chgData name="김 지영" userId="6a163bdcc1d28b62" providerId="LiveId" clId="{8AA804C9-ADE7-448F-9373-7BA00022B1AE}" dt="2019-11-19T18:39:17.477" v="2865" actId="20577"/>
          <ac:spMkLst>
            <pc:docMk/>
            <pc:sldMk cId="3280960365" sldId="271"/>
            <ac:spMk id="3" creationId="{E0388F2B-2F83-4396-A7CD-9A322D06E3DF}"/>
          </ac:spMkLst>
        </pc:spChg>
        <pc:spChg chg="mod">
          <ac:chgData name="김 지영" userId="6a163bdcc1d28b62" providerId="LiveId" clId="{8AA804C9-ADE7-448F-9373-7BA00022B1AE}" dt="2019-11-19T18:33:21.731" v="2556" actId="20577"/>
          <ac:spMkLst>
            <pc:docMk/>
            <pc:sldMk cId="3280960365" sldId="271"/>
            <ac:spMk id="8" creationId="{F75F18C2-77DC-47D2-92E9-C5C2AE941703}"/>
          </ac:spMkLst>
        </pc:spChg>
        <pc:spChg chg="mod">
          <ac:chgData name="김 지영" userId="6a163bdcc1d28b62" providerId="LiveId" clId="{8AA804C9-ADE7-448F-9373-7BA00022B1AE}" dt="2019-12-02T04:48:23.359" v="4525" actId="20577"/>
          <ac:spMkLst>
            <pc:docMk/>
            <pc:sldMk cId="3280960365" sldId="271"/>
            <ac:spMk id="9" creationId="{1FD7EED3-7952-42BE-BEF6-4FECB5A4145E}"/>
          </ac:spMkLst>
        </pc:spChg>
        <pc:spChg chg="mod">
          <ac:chgData name="김 지영" userId="6a163bdcc1d28b62" providerId="LiveId" clId="{8AA804C9-ADE7-448F-9373-7BA00022B1AE}" dt="2019-11-19T18:37:37.117" v="2792" actId="20577"/>
          <ac:spMkLst>
            <pc:docMk/>
            <pc:sldMk cId="3280960365" sldId="271"/>
            <ac:spMk id="17" creationId="{315CC60E-CA6D-4128-968E-FA5A25BDB2A9}"/>
          </ac:spMkLst>
        </pc:spChg>
        <pc:spChg chg="add mod">
          <ac:chgData name="김 지영" userId="6a163bdcc1d28b62" providerId="LiveId" clId="{8AA804C9-ADE7-448F-9373-7BA00022B1AE}" dt="2019-12-02T05:00:35.806" v="4746" actId="1076"/>
          <ac:spMkLst>
            <pc:docMk/>
            <pc:sldMk cId="3280960365" sldId="271"/>
            <ac:spMk id="17" creationId="{53AF770E-31B4-417A-A1D4-D7B814418A3F}"/>
          </ac:spMkLst>
        </pc:spChg>
        <pc:spChg chg="add mod">
          <ac:chgData name="김 지영" userId="6a163bdcc1d28b62" providerId="LiveId" clId="{8AA804C9-ADE7-448F-9373-7BA00022B1AE}" dt="2019-12-02T05:00:33.430" v="4745" actId="1076"/>
          <ac:spMkLst>
            <pc:docMk/>
            <pc:sldMk cId="3280960365" sldId="271"/>
            <ac:spMk id="19" creationId="{4135C8BA-80F0-4F86-90A8-FF90766E2EF9}"/>
          </ac:spMkLst>
        </pc:spChg>
        <pc:spChg chg="add mod">
          <ac:chgData name="김 지영" userId="6a163bdcc1d28b62" providerId="LiveId" clId="{8AA804C9-ADE7-448F-9373-7BA00022B1AE}" dt="2019-11-19T18:39:19.900" v="2874" actId="20577"/>
          <ac:spMkLst>
            <pc:docMk/>
            <pc:sldMk cId="3280960365" sldId="271"/>
            <ac:spMk id="21" creationId="{4CF4EB4D-BA90-4520-9CB3-C1F0C7F2F82C}"/>
          </ac:spMkLst>
        </pc:spChg>
        <pc:spChg chg="add del mod">
          <ac:chgData name="김 지영" userId="6a163bdcc1d28b62" providerId="LiveId" clId="{8AA804C9-ADE7-448F-9373-7BA00022B1AE}" dt="2019-11-19T18:38:44.516" v="2843" actId="478"/>
          <ac:spMkLst>
            <pc:docMk/>
            <pc:sldMk cId="3280960365" sldId="271"/>
            <ac:spMk id="22" creationId="{82D4AC49-1444-431A-93BC-85A38BC32943}"/>
          </ac:spMkLst>
        </pc:spChg>
        <pc:spChg chg="add del mod">
          <ac:chgData name="김 지영" userId="6a163bdcc1d28b62" providerId="LiveId" clId="{8AA804C9-ADE7-448F-9373-7BA00022B1AE}" dt="2019-12-02T04:49:15.181" v="4536" actId="478"/>
          <ac:spMkLst>
            <pc:docMk/>
            <pc:sldMk cId="3280960365" sldId="271"/>
            <ac:spMk id="23" creationId="{3E12B68A-50D4-44C0-A9E1-062BF29368A1}"/>
          </ac:spMkLst>
        </pc:spChg>
        <pc:spChg chg="add mod">
          <ac:chgData name="김 지영" userId="6a163bdcc1d28b62" providerId="LiveId" clId="{8AA804C9-ADE7-448F-9373-7BA00022B1AE}" dt="2019-12-02T05:00:30.430" v="4743" actId="1076"/>
          <ac:spMkLst>
            <pc:docMk/>
            <pc:sldMk cId="3280960365" sldId="271"/>
            <ac:spMk id="24" creationId="{745AF71A-6D6B-4346-9198-D049B134E825}"/>
          </ac:spMkLst>
        </pc:spChg>
        <pc:spChg chg="del">
          <ac:chgData name="김 지영" userId="6a163bdcc1d28b62" providerId="LiveId" clId="{8AA804C9-ADE7-448F-9373-7BA00022B1AE}" dt="2019-12-02T04:48:44.688" v="4526" actId="478"/>
          <ac:spMkLst>
            <pc:docMk/>
            <pc:sldMk cId="3280960365" sldId="271"/>
            <ac:spMk id="25" creationId="{857B945E-902F-42AF-B9A5-78FCEF2AF6B1}"/>
          </ac:spMkLst>
        </pc:spChg>
        <pc:spChg chg="del">
          <ac:chgData name="김 지영" userId="6a163bdcc1d28b62" providerId="LiveId" clId="{8AA804C9-ADE7-448F-9373-7BA00022B1AE}" dt="2019-12-02T04:48:44.688" v="4526" actId="478"/>
          <ac:spMkLst>
            <pc:docMk/>
            <pc:sldMk cId="3280960365" sldId="271"/>
            <ac:spMk id="26" creationId="{2D0598BC-C134-40D5-963F-1D2D88A77585}"/>
          </ac:spMkLst>
        </pc:spChg>
        <pc:spChg chg="add mod">
          <ac:chgData name="김 지영" userId="6a163bdcc1d28b62" providerId="LiveId" clId="{8AA804C9-ADE7-448F-9373-7BA00022B1AE}" dt="2019-12-02T05:00:41.905" v="4747" actId="1076"/>
          <ac:spMkLst>
            <pc:docMk/>
            <pc:sldMk cId="3280960365" sldId="271"/>
            <ac:spMk id="28" creationId="{7AEA1ED9-7A2D-4763-A56B-E3C3D8D4AA18}"/>
          </ac:spMkLst>
        </pc:spChg>
        <pc:spChg chg="add del mod">
          <ac:chgData name="김 지영" userId="6a163bdcc1d28b62" providerId="LiveId" clId="{8AA804C9-ADE7-448F-9373-7BA00022B1AE}" dt="2019-12-02T04:59:12.744" v="4721" actId="478"/>
          <ac:spMkLst>
            <pc:docMk/>
            <pc:sldMk cId="3280960365" sldId="271"/>
            <ac:spMk id="29" creationId="{B7C81CE8-937E-4FD5-91AE-4940FC24EC93}"/>
          </ac:spMkLst>
        </pc:spChg>
        <pc:spChg chg="add del mod">
          <ac:chgData name="김 지영" userId="6a163bdcc1d28b62" providerId="LiveId" clId="{8AA804C9-ADE7-448F-9373-7BA00022B1AE}" dt="2019-12-02T04:59:16.578" v="4723" actId="478"/>
          <ac:spMkLst>
            <pc:docMk/>
            <pc:sldMk cId="3280960365" sldId="271"/>
            <ac:spMk id="30" creationId="{E9D1688C-9BCC-4EDA-8048-2947D0844827}"/>
          </ac:spMkLst>
        </pc:spChg>
        <pc:spChg chg="add mod ord">
          <ac:chgData name="김 지영" userId="6a163bdcc1d28b62" providerId="LiveId" clId="{8AA804C9-ADE7-448F-9373-7BA00022B1AE}" dt="2019-12-02T05:00:35.806" v="4746" actId="1076"/>
          <ac:spMkLst>
            <pc:docMk/>
            <pc:sldMk cId="3280960365" sldId="271"/>
            <ac:spMk id="31" creationId="{FE366457-8890-491B-A1FA-FF04B90EB878}"/>
          </ac:spMkLst>
        </pc:spChg>
        <pc:spChg chg="add mod">
          <ac:chgData name="김 지영" userId="6a163bdcc1d28b62" providerId="LiveId" clId="{8AA804C9-ADE7-448F-9373-7BA00022B1AE}" dt="2019-12-02T05:00:44.828" v="4748" actId="1076"/>
          <ac:spMkLst>
            <pc:docMk/>
            <pc:sldMk cId="3280960365" sldId="271"/>
            <ac:spMk id="32" creationId="{C30C6AF4-6C8E-4BEE-B72A-2D9A9ED76497}"/>
          </ac:spMkLst>
        </pc:spChg>
        <pc:picChg chg="add mod">
          <ac:chgData name="김 지영" userId="6a163bdcc1d28b62" providerId="LiveId" clId="{8AA804C9-ADE7-448F-9373-7BA00022B1AE}" dt="2019-12-02T05:00:35.806" v="4746" actId="1076"/>
          <ac:picMkLst>
            <pc:docMk/>
            <pc:sldMk cId="3280960365" sldId="271"/>
            <ac:picMk id="4" creationId="{472FEEAA-EDB4-4104-8CAD-8A35E28A5A73}"/>
          </ac:picMkLst>
        </pc:picChg>
        <pc:picChg chg="add mod">
          <ac:chgData name="김 지영" userId="6a163bdcc1d28b62" providerId="LiveId" clId="{8AA804C9-ADE7-448F-9373-7BA00022B1AE}" dt="2019-12-02T05:00:41.905" v="4747" actId="1076"/>
          <ac:picMkLst>
            <pc:docMk/>
            <pc:sldMk cId="3280960365" sldId="271"/>
            <ac:picMk id="7" creationId="{A5AF5BE9-1A87-4B41-9501-AFCD1BE28071}"/>
          </ac:picMkLst>
        </pc:picChg>
        <pc:picChg chg="mod">
          <ac:chgData name="김 지영" userId="6a163bdcc1d28b62" providerId="LiveId" clId="{8AA804C9-ADE7-448F-9373-7BA00022B1AE}" dt="2019-12-02T04:59:48.625" v="4728" actId="1076"/>
          <ac:picMkLst>
            <pc:docMk/>
            <pc:sldMk cId="3280960365" sldId="271"/>
            <ac:picMk id="18" creationId="{3A291B5A-B284-4039-989F-8BA731C4BA12}"/>
          </ac:picMkLst>
        </pc:picChg>
        <pc:picChg chg="del">
          <ac:chgData name="김 지영" userId="6a163bdcc1d28b62" providerId="LiveId" clId="{8AA804C9-ADE7-448F-9373-7BA00022B1AE}" dt="2019-11-19T18:37:01.078" v="2752" actId="478"/>
          <ac:picMkLst>
            <pc:docMk/>
            <pc:sldMk cId="3280960365" sldId="271"/>
            <ac:picMk id="20" creationId="{A3752BF6-0DF2-4E07-9506-A94D7BCFF41E}"/>
          </ac:picMkLst>
        </pc:picChg>
        <pc:picChg chg="del">
          <ac:chgData name="김 지영" userId="6a163bdcc1d28b62" providerId="LiveId" clId="{8AA804C9-ADE7-448F-9373-7BA00022B1AE}" dt="2019-12-02T04:48:44.688" v="4526" actId="478"/>
          <ac:picMkLst>
            <pc:docMk/>
            <pc:sldMk cId="3280960365" sldId="271"/>
            <ac:picMk id="27" creationId="{B56E04DF-D0AE-48FA-A283-6ADB531D17CF}"/>
          </ac:picMkLst>
        </pc:picChg>
        <pc:picChg chg="mod">
          <ac:chgData name="김 지영" userId="6a163bdcc1d28b62" providerId="LiveId" clId="{8AA804C9-ADE7-448F-9373-7BA00022B1AE}" dt="2019-12-02T05:00:28.698" v="4742" actId="1076"/>
          <ac:picMkLst>
            <pc:docMk/>
            <pc:sldMk cId="3280960365" sldId="271"/>
            <ac:picMk id="1026" creationId="{B7B98BF6-BE81-4903-9BC9-80A9A36ACAEF}"/>
          </ac:picMkLst>
        </pc:picChg>
      </pc:sldChg>
      <pc:sldChg chg="addSp delSp modSp add ord">
        <pc:chgData name="김 지영" userId="6a163bdcc1d28b62" providerId="LiveId" clId="{8AA804C9-ADE7-448F-9373-7BA00022B1AE}" dt="2019-12-02T04:52:29.541" v="4650"/>
        <pc:sldMkLst>
          <pc:docMk/>
          <pc:sldMk cId="579674807" sldId="272"/>
        </pc:sldMkLst>
        <pc:spChg chg="mod">
          <ac:chgData name="김 지영" userId="6a163bdcc1d28b62" providerId="LiveId" clId="{8AA804C9-ADE7-448F-9373-7BA00022B1AE}" dt="2019-11-19T18:33:47.583" v="2614" actId="20577"/>
          <ac:spMkLst>
            <pc:docMk/>
            <pc:sldMk cId="579674807" sldId="272"/>
            <ac:spMk id="9" creationId="{1FD7EED3-7952-42BE-BEF6-4FECB5A4145E}"/>
          </ac:spMkLst>
        </pc:spChg>
        <pc:spChg chg="del">
          <ac:chgData name="김 지영" userId="6a163bdcc1d28b62" providerId="LiveId" clId="{8AA804C9-ADE7-448F-9373-7BA00022B1AE}" dt="2019-11-19T18:34:03.703" v="2615" actId="478"/>
          <ac:spMkLst>
            <pc:docMk/>
            <pc:sldMk cId="579674807" sldId="272"/>
            <ac:spMk id="17" creationId="{315CC60E-CA6D-4128-968E-FA5A25BDB2A9}"/>
          </ac:spMkLst>
        </pc:spChg>
        <pc:graphicFrameChg chg="add mod modGraphic">
          <ac:chgData name="김 지영" userId="6a163bdcc1d28b62" providerId="LiveId" clId="{8AA804C9-ADE7-448F-9373-7BA00022B1AE}" dt="2019-11-19T18:42:07.348" v="3055" actId="14734"/>
          <ac:graphicFrameMkLst>
            <pc:docMk/>
            <pc:sldMk cId="579674807" sldId="272"/>
            <ac:graphicFrameMk id="19" creationId="{2CA9BA1D-84E9-41B4-84B3-23157B77DE6B}"/>
          </ac:graphicFrameMkLst>
        </pc:graphicFrameChg>
        <pc:picChg chg="del">
          <ac:chgData name="김 지영" userId="6a163bdcc1d28b62" providerId="LiveId" clId="{8AA804C9-ADE7-448F-9373-7BA00022B1AE}" dt="2019-11-19T18:34:03.703" v="2615" actId="478"/>
          <ac:picMkLst>
            <pc:docMk/>
            <pc:sldMk cId="579674807" sldId="272"/>
            <ac:picMk id="18" creationId="{3A291B5A-B284-4039-989F-8BA731C4BA12}"/>
          </ac:picMkLst>
        </pc:picChg>
        <pc:picChg chg="del">
          <ac:chgData name="김 지영" userId="6a163bdcc1d28b62" providerId="LiveId" clId="{8AA804C9-ADE7-448F-9373-7BA00022B1AE}" dt="2019-11-19T18:34:03.703" v="2615" actId="478"/>
          <ac:picMkLst>
            <pc:docMk/>
            <pc:sldMk cId="579674807" sldId="272"/>
            <ac:picMk id="20" creationId="{A3752BF6-0DF2-4E07-9506-A94D7BCFF41E}"/>
          </ac:picMkLst>
        </pc:picChg>
      </pc:sldChg>
      <pc:sldChg chg="addSp delSp modSp add ord">
        <pc:chgData name="김 지영" userId="6a163bdcc1d28b62" providerId="LiveId" clId="{8AA804C9-ADE7-448F-9373-7BA00022B1AE}" dt="2019-11-19T18:42:43.636" v="3063" actId="20577"/>
        <pc:sldMkLst>
          <pc:docMk/>
          <pc:sldMk cId="839571412" sldId="273"/>
        </pc:sldMkLst>
        <pc:spChg chg="mod">
          <ac:chgData name="김 지영" userId="6a163bdcc1d28b62" providerId="LiveId" clId="{8AA804C9-ADE7-448F-9373-7BA00022B1AE}" dt="2019-11-19T18:39:52.868" v="2932" actId="20577"/>
          <ac:spMkLst>
            <pc:docMk/>
            <pc:sldMk cId="839571412" sldId="273"/>
            <ac:spMk id="8" creationId="{F75F18C2-77DC-47D2-92E9-C5C2AE941703}"/>
          </ac:spMkLst>
        </pc:spChg>
        <pc:spChg chg="mod">
          <ac:chgData name="김 지영" userId="6a163bdcc1d28b62" providerId="LiveId" clId="{8AA804C9-ADE7-448F-9373-7BA00022B1AE}" dt="2019-11-19T18:40:01.802" v="2954" actId="20577"/>
          <ac:spMkLst>
            <pc:docMk/>
            <pc:sldMk cId="839571412" sldId="273"/>
            <ac:spMk id="9" creationId="{1FD7EED3-7952-42BE-BEF6-4FECB5A4145E}"/>
          </ac:spMkLst>
        </pc:spChg>
        <pc:spChg chg="del">
          <ac:chgData name="김 지영" userId="6a163bdcc1d28b62" providerId="LiveId" clId="{8AA804C9-ADE7-448F-9373-7BA00022B1AE}" dt="2019-11-19T18:40:14.462" v="2955" actId="478"/>
          <ac:spMkLst>
            <pc:docMk/>
            <pc:sldMk cId="839571412" sldId="273"/>
            <ac:spMk id="17" creationId="{315CC60E-CA6D-4128-968E-FA5A25BDB2A9}"/>
          </ac:spMkLst>
        </pc:spChg>
        <pc:graphicFrameChg chg="add mod modGraphic">
          <ac:chgData name="김 지영" userId="6a163bdcc1d28b62" providerId="LiveId" clId="{8AA804C9-ADE7-448F-9373-7BA00022B1AE}" dt="2019-11-19T18:42:43.636" v="3063" actId="20577"/>
          <ac:graphicFrameMkLst>
            <pc:docMk/>
            <pc:sldMk cId="839571412" sldId="273"/>
            <ac:graphicFrameMk id="19" creationId="{B4F2EA42-45C9-44CB-8559-283A95E80EC0}"/>
          </ac:graphicFrameMkLst>
        </pc:graphicFrameChg>
        <pc:picChg chg="del">
          <ac:chgData name="김 지영" userId="6a163bdcc1d28b62" providerId="LiveId" clId="{8AA804C9-ADE7-448F-9373-7BA00022B1AE}" dt="2019-11-19T18:40:14.462" v="2955" actId="478"/>
          <ac:picMkLst>
            <pc:docMk/>
            <pc:sldMk cId="839571412" sldId="273"/>
            <ac:picMk id="18" creationId="{3A291B5A-B284-4039-989F-8BA731C4BA12}"/>
          </ac:picMkLst>
        </pc:picChg>
        <pc:picChg chg="del">
          <ac:chgData name="김 지영" userId="6a163bdcc1d28b62" providerId="LiveId" clId="{8AA804C9-ADE7-448F-9373-7BA00022B1AE}" dt="2019-11-19T18:40:14.462" v="2955" actId="478"/>
          <ac:picMkLst>
            <pc:docMk/>
            <pc:sldMk cId="839571412" sldId="273"/>
            <ac:picMk id="20" creationId="{A3752BF6-0DF2-4E07-9506-A94D7BCFF41E}"/>
          </ac:picMkLst>
        </pc:picChg>
      </pc:sldChg>
      <pc:sldChg chg="addSp delSp modSp add modNotesTx">
        <pc:chgData name="김 지영" userId="6a163bdcc1d28b62" providerId="LiveId" clId="{8AA804C9-ADE7-448F-9373-7BA00022B1AE}" dt="2019-12-29T16:56:04.483" v="21044" actId="20577"/>
        <pc:sldMkLst>
          <pc:docMk/>
          <pc:sldMk cId="3136534378" sldId="274"/>
        </pc:sldMkLst>
        <pc:spChg chg="mod">
          <ac:chgData name="김 지영" userId="6a163bdcc1d28b62" providerId="LiveId" clId="{8AA804C9-ADE7-448F-9373-7BA00022B1AE}" dt="2019-11-19T18:43:23.443" v="3090" actId="20577"/>
          <ac:spMkLst>
            <pc:docMk/>
            <pc:sldMk cId="3136534378" sldId="274"/>
            <ac:spMk id="9" creationId="{1FD7EED3-7952-42BE-BEF6-4FECB5A4145E}"/>
          </ac:spMkLst>
        </pc:spChg>
        <pc:spChg chg="del">
          <ac:chgData name="김 지영" userId="6a163bdcc1d28b62" providerId="LiveId" clId="{8AA804C9-ADE7-448F-9373-7BA00022B1AE}" dt="2019-12-29T16:17:58.770" v="19383" actId="478"/>
          <ac:spMkLst>
            <pc:docMk/>
            <pc:sldMk cId="3136534378" sldId="274"/>
            <ac:spMk id="10" creationId="{2E40091C-161B-4934-BC91-54409D8EC130}"/>
          </ac:spMkLst>
        </pc:spChg>
        <pc:spChg chg="del">
          <ac:chgData name="김 지영" userId="6a163bdcc1d28b62" providerId="LiveId" clId="{8AA804C9-ADE7-448F-9373-7BA00022B1AE}" dt="2019-12-29T16:17:59.882" v="19384" actId="478"/>
          <ac:spMkLst>
            <pc:docMk/>
            <pc:sldMk cId="3136534378" sldId="274"/>
            <ac:spMk id="11" creationId="{2FD8AF30-C255-49A5-BD8C-DC4B0AEF8B07}"/>
          </ac:spMkLst>
        </pc:spChg>
        <pc:spChg chg="del">
          <ac:chgData name="김 지영" userId="6a163bdcc1d28b62" providerId="LiveId" clId="{8AA804C9-ADE7-448F-9373-7BA00022B1AE}" dt="2019-12-29T16:18:00.979" v="19385" actId="478"/>
          <ac:spMkLst>
            <pc:docMk/>
            <pc:sldMk cId="3136534378" sldId="274"/>
            <ac:spMk id="12" creationId="{7E6C71D3-1E27-4A9C-8F2C-9E898FAB5264}"/>
          </ac:spMkLst>
        </pc:spChg>
        <pc:spChg chg="del">
          <ac:chgData name="김 지영" userId="6a163bdcc1d28b62" providerId="LiveId" clId="{8AA804C9-ADE7-448F-9373-7BA00022B1AE}" dt="2019-12-29T16:17:58.249" v="19382" actId="478"/>
          <ac:spMkLst>
            <pc:docMk/>
            <pc:sldMk cId="3136534378" sldId="274"/>
            <ac:spMk id="13" creationId="{94EA7642-7439-43F6-9EC0-40C34B149298}"/>
          </ac:spMkLst>
        </pc:spChg>
        <pc:spChg chg="add mod">
          <ac:chgData name="김 지영" userId="6a163bdcc1d28b62" providerId="LiveId" clId="{8AA804C9-ADE7-448F-9373-7BA00022B1AE}" dt="2019-11-19T19:03:17.440" v="3794" actId="207"/>
          <ac:spMkLst>
            <pc:docMk/>
            <pc:sldMk cId="3136534378" sldId="274"/>
            <ac:spMk id="17" creationId="{0DC45FB8-767E-47E0-84EB-CA12EBB32469}"/>
          </ac:spMkLst>
        </pc:spChg>
        <pc:spChg chg="add mod">
          <ac:chgData name="김 지영" userId="6a163bdcc1d28b62" providerId="LiveId" clId="{8AA804C9-ADE7-448F-9373-7BA00022B1AE}" dt="2019-11-19T19:03:31.827" v="3798" actId="1076"/>
          <ac:spMkLst>
            <pc:docMk/>
            <pc:sldMk cId="3136534378" sldId="274"/>
            <ac:spMk id="18" creationId="{526DAC3C-22E7-477E-8397-89B2B0C0D4CD}"/>
          </ac:spMkLst>
        </pc:spChg>
        <pc:spChg chg="add del mod">
          <ac:chgData name="김 지영" userId="6a163bdcc1d28b62" providerId="LiveId" clId="{8AA804C9-ADE7-448F-9373-7BA00022B1AE}" dt="2019-11-19T18:49:39.959" v="3329"/>
          <ac:spMkLst>
            <pc:docMk/>
            <pc:sldMk cId="3136534378" sldId="274"/>
            <ac:spMk id="20" creationId="{87C62455-5F56-41BD-AB21-14EDFF69D2F6}"/>
          </ac:spMkLst>
        </pc:spChg>
        <pc:spChg chg="add del mod">
          <ac:chgData name="김 지영" userId="6a163bdcc1d28b62" providerId="LiveId" clId="{8AA804C9-ADE7-448F-9373-7BA00022B1AE}" dt="2019-11-19T18:50:16.753" v="3366" actId="478"/>
          <ac:spMkLst>
            <pc:docMk/>
            <pc:sldMk cId="3136534378" sldId="274"/>
            <ac:spMk id="21" creationId="{E6CC5A34-502E-4F75-9F93-EB66CEA0F4E5}"/>
          </ac:spMkLst>
        </pc:spChg>
        <pc:spChg chg="add mod">
          <ac:chgData name="김 지영" userId="6a163bdcc1d28b62" providerId="LiveId" clId="{8AA804C9-ADE7-448F-9373-7BA00022B1AE}" dt="2019-11-19T19:03:17.440" v="3794" actId="207"/>
          <ac:spMkLst>
            <pc:docMk/>
            <pc:sldMk cId="3136534378" sldId="274"/>
            <ac:spMk id="22" creationId="{2C5D9B50-FB44-4ECC-9610-EFC2FF7CA1FF}"/>
          </ac:spMkLst>
        </pc:spChg>
        <pc:spChg chg="add mod">
          <ac:chgData name="김 지영" userId="6a163bdcc1d28b62" providerId="LiveId" clId="{8AA804C9-ADE7-448F-9373-7BA00022B1AE}" dt="2019-11-19T19:03:17.440" v="3794" actId="207"/>
          <ac:spMkLst>
            <pc:docMk/>
            <pc:sldMk cId="3136534378" sldId="274"/>
            <ac:spMk id="23" creationId="{B17A6577-97AD-44B3-ACF6-78E3933D7ADB}"/>
          </ac:spMkLst>
        </pc:spChg>
        <pc:spChg chg="add mod">
          <ac:chgData name="김 지영" userId="6a163bdcc1d28b62" providerId="LiveId" clId="{8AA804C9-ADE7-448F-9373-7BA00022B1AE}" dt="2019-11-19T19:03:17.440" v="3794" actId="207"/>
          <ac:spMkLst>
            <pc:docMk/>
            <pc:sldMk cId="3136534378" sldId="274"/>
            <ac:spMk id="24" creationId="{0340D3D8-32BD-495F-BB05-F13B078343C1}"/>
          </ac:spMkLst>
        </pc:spChg>
        <pc:spChg chg="add mod">
          <ac:chgData name="김 지영" userId="6a163bdcc1d28b62" providerId="LiveId" clId="{8AA804C9-ADE7-448F-9373-7BA00022B1AE}" dt="2019-11-19T19:03:17.440" v="3794" actId="207"/>
          <ac:spMkLst>
            <pc:docMk/>
            <pc:sldMk cId="3136534378" sldId="274"/>
            <ac:spMk id="25" creationId="{9B878B3E-7989-4591-860A-8537FA820F89}"/>
          </ac:spMkLst>
        </pc:spChg>
        <pc:spChg chg="add mod">
          <ac:chgData name="김 지영" userId="6a163bdcc1d28b62" providerId="LiveId" clId="{8AA804C9-ADE7-448F-9373-7BA00022B1AE}" dt="2019-11-19T19:03:17.440" v="3794" actId="207"/>
          <ac:spMkLst>
            <pc:docMk/>
            <pc:sldMk cId="3136534378" sldId="274"/>
            <ac:spMk id="26" creationId="{478279AE-568C-4842-8DB7-76280C692B40}"/>
          </ac:spMkLst>
        </pc:spChg>
        <pc:spChg chg="add mod">
          <ac:chgData name="김 지영" userId="6a163bdcc1d28b62" providerId="LiveId" clId="{8AA804C9-ADE7-448F-9373-7BA00022B1AE}" dt="2019-11-19T19:03:17.440" v="3794" actId="207"/>
          <ac:spMkLst>
            <pc:docMk/>
            <pc:sldMk cId="3136534378" sldId="274"/>
            <ac:spMk id="27" creationId="{07E46F08-16FA-4B6F-BAD5-19F6D72833D0}"/>
          </ac:spMkLst>
        </pc:spChg>
        <pc:grpChg chg="del">
          <ac:chgData name="김 지영" userId="6a163bdcc1d28b62" providerId="LiveId" clId="{8AA804C9-ADE7-448F-9373-7BA00022B1AE}" dt="2019-12-11T14:48:32.938" v="7213" actId="478"/>
          <ac:grpSpMkLst>
            <pc:docMk/>
            <pc:sldMk cId="3136534378" sldId="274"/>
            <ac:grpSpMk id="16" creationId="{A5F7A5F5-D72E-4EF5-BFA3-C04C60CF5919}"/>
          </ac:grpSpMkLst>
        </pc:grpChg>
        <pc:graphicFrameChg chg="add mod modGraphic">
          <ac:chgData name="김 지영" userId="6a163bdcc1d28b62" providerId="LiveId" clId="{8AA804C9-ADE7-448F-9373-7BA00022B1AE}" dt="2019-12-29T16:17:51.808" v="19381" actId="403"/>
          <ac:graphicFrameMkLst>
            <pc:docMk/>
            <pc:sldMk cId="3136534378" sldId="274"/>
            <ac:graphicFrameMk id="3" creationId="{F9EA8C82-2D0A-4DCC-B0A9-5C6435B9DFDE}"/>
          </ac:graphicFrameMkLst>
        </pc:graphicFrameChg>
        <pc:graphicFrameChg chg="del">
          <ac:chgData name="김 지영" userId="6a163bdcc1d28b62" providerId="LiveId" clId="{8AA804C9-ADE7-448F-9373-7BA00022B1AE}" dt="2019-12-02T05:01:33.158" v="4751" actId="478"/>
          <ac:graphicFrameMkLst>
            <pc:docMk/>
            <pc:sldMk cId="3136534378" sldId="274"/>
            <ac:graphicFrameMk id="4" creationId="{290ACEDE-8631-4490-98B7-9313BB89E5FE}"/>
          </ac:graphicFrameMkLst>
        </pc:graphicFrameChg>
        <pc:graphicFrameChg chg="del">
          <ac:chgData name="김 지영" userId="6a163bdcc1d28b62" providerId="LiveId" clId="{8AA804C9-ADE7-448F-9373-7BA00022B1AE}" dt="2019-11-19T18:42:49.545" v="3065" actId="478"/>
          <ac:graphicFrameMkLst>
            <pc:docMk/>
            <pc:sldMk cId="3136534378" sldId="274"/>
            <ac:graphicFrameMk id="19" creationId="{B4F2EA42-45C9-44CB-8559-283A95E80EC0}"/>
          </ac:graphicFrameMkLst>
        </pc:graphicFrameChg>
        <pc:graphicFrameChg chg="mod modGraphic">
          <ac:chgData name="김 지영" userId="6a163bdcc1d28b62" providerId="LiveId" clId="{8AA804C9-ADE7-448F-9373-7BA00022B1AE}" dt="2019-12-11T15:16:13.412" v="7826" actId="20577"/>
          <ac:graphicFrameMkLst>
            <pc:docMk/>
            <pc:sldMk cId="3136534378" sldId="274"/>
            <ac:graphicFrameMk id="28" creationId="{CC50D377-2E44-472A-9815-E4A9536B2931}"/>
          </ac:graphicFrameMkLst>
        </pc:graphicFrameChg>
      </pc:sldChg>
      <pc:sldChg chg="addSp delSp modSp add ord">
        <pc:chgData name="김 지영" userId="6a163bdcc1d28b62" providerId="LiveId" clId="{8AA804C9-ADE7-448F-9373-7BA00022B1AE}" dt="2019-12-11T15:25:48.314" v="7900" actId="20577"/>
        <pc:sldMkLst>
          <pc:docMk/>
          <pc:sldMk cId="832097083" sldId="275"/>
        </pc:sldMkLst>
        <pc:spChg chg="mod">
          <ac:chgData name="김 지영" userId="6a163bdcc1d28b62" providerId="LiveId" clId="{8AA804C9-ADE7-448F-9373-7BA00022B1AE}" dt="2019-11-19T18:57:39.926" v="3657" actId="20577"/>
          <ac:spMkLst>
            <pc:docMk/>
            <pc:sldMk cId="832097083" sldId="275"/>
            <ac:spMk id="8" creationId="{F75F18C2-77DC-47D2-92E9-C5C2AE941703}"/>
          </ac:spMkLst>
        </pc:spChg>
        <pc:spChg chg="mod">
          <ac:chgData name="김 지영" userId="6a163bdcc1d28b62" providerId="LiveId" clId="{8AA804C9-ADE7-448F-9373-7BA00022B1AE}" dt="2019-11-19T18:57:44.337" v="3673" actId="20577"/>
          <ac:spMkLst>
            <pc:docMk/>
            <pc:sldMk cId="832097083" sldId="275"/>
            <ac:spMk id="9" creationId="{1FD7EED3-7952-42BE-BEF6-4FECB5A4145E}"/>
          </ac:spMkLst>
        </pc:spChg>
        <pc:spChg chg="del">
          <ac:chgData name="김 지영" userId="6a163bdcc1d28b62" providerId="LiveId" clId="{8AA804C9-ADE7-448F-9373-7BA00022B1AE}" dt="2019-11-19T18:58:08.692" v="3677" actId="478"/>
          <ac:spMkLst>
            <pc:docMk/>
            <pc:sldMk cId="832097083" sldId="275"/>
            <ac:spMk id="17" creationId="{315CC60E-CA6D-4128-968E-FA5A25BDB2A9}"/>
          </ac:spMkLst>
        </pc:spChg>
        <pc:spChg chg="add mod">
          <ac:chgData name="김 지영" userId="6a163bdcc1d28b62" providerId="LiveId" clId="{8AA804C9-ADE7-448F-9373-7BA00022B1AE}" dt="2019-12-11T15:25:48.314" v="7900" actId="20577"/>
          <ac:spMkLst>
            <pc:docMk/>
            <pc:sldMk cId="832097083" sldId="275"/>
            <ac:spMk id="17" creationId="{A22E733D-ED27-4B90-8026-DB7D5DB00BF8}"/>
          </ac:spMkLst>
        </pc:spChg>
        <pc:graphicFrameChg chg="add mod modGraphic">
          <ac:chgData name="김 지영" userId="6a163bdcc1d28b62" providerId="LiveId" clId="{8AA804C9-ADE7-448F-9373-7BA00022B1AE}" dt="2019-11-19T19:01:36.182" v="3770" actId="14734"/>
          <ac:graphicFrameMkLst>
            <pc:docMk/>
            <pc:sldMk cId="832097083" sldId="275"/>
            <ac:graphicFrameMk id="19" creationId="{BCD35D93-F673-4B0F-B7C4-FAE9224E22B0}"/>
          </ac:graphicFrameMkLst>
        </pc:graphicFrameChg>
        <pc:picChg chg="del mod">
          <ac:chgData name="김 지영" userId="6a163bdcc1d28b62" providerId="LiveId" clId="{8AA804C9-ADE7-448F-9373-7BA00022B1AE}" dt="2019-11-19T18:58:08.129" v="3676" actId="478"/>
          <ac:picMkLst>
            <pc:docMk/>
            <pc:sldMk cId="832097083" sldId="275"/>
            <ac:picMk id="18" creationId="{3A291B5A-B284-4039-989F-8BA731C4BA12}"/>
          </ac:picMkLst>
        </pc:picChg>
        <pc:picChg chg="del">
          <ac:chgData name="김 지영" userId="6a163bdcc1d28b62" providerId="LiveId" clId="{8AA804C9-ADE7-448F-9373-7BA00022B1AE}" dt="2019-11-19T18:58:09.202" v="3678" actId="478"/>
          <ac:picMkLst>
            <pc:docMk/>
            <pc:sldMk cId="832097083" sldId="275"/>
            <ac:picMk id="20" creationId="{A3752BF6-0DF2-4E07-9506-A94D7BCFF41E}"/>
          </ac:picMkLst>
        </pc:picChg>
      </pc:sldChg>
      <pc:sldChg chg="modSp add del">
        <pc:chgData name="김 지영" userId="6a163bdcc1d28b62" providerId="LiveId" clId="{8AA804C9-ADE7-448F-9373-7BA00022B1AE}" dt="2019-11-19T19:04:43.241" v="3829" actId="2696"/>
        <pc:sldMkLst>
          <pc:docMk/>
          <pc:sldMk cId="846823655" sldId="276"/>
        </pc:sldMkLst>
        <pc:spChg chg="mod">
          <ac:chgData name="김 지영" userId="6a163bdcc1d28b62" providerId="LiveId" clId="{8AA804C9-ADE7-448F-9373-7BA00022B1AE}" dt="2019-11-19T19:04:25.330" v="3822" actId="20577"/>
          <ac:spMkLst>
            <pc:docMk/>
            <pc:sldMk cId="846823655" sldId="276"/>
            <ac:spMk id="9" creationId="{1FD7EED3-7952-42BE-BEF6-4FECB5A4145E}"/>
          </ac:spMkLst>
        </pc:spChg>
      </pc:sldChg>
      <pc:sldChg chg="modSp add del">
        <pc:chgData name="김 지영" userId="6a163bdcc1d28b62" providerId="LiveId" clId="{8AA804C9-ADE7-448F-9373-7BA00022B1AE}" dt="2019-12-27T02:27:11.299" v="10676" actId="47"/>
        <pc:sldMkLst>
          <pc:docMk/>
          <pc:sldMk cId="3381179468" sldId="277"/>
        </pc:sldMkLst>
        <pc:spChg chg="mod">
          <ac:chgData name="김 지영" userId="6a163bdcc1d28b62" providerId="LiveId" clId="{8AA804C9-ADE7-448F-9373-7BA00022B1AE}" dt="2019-11-19T19:04:36.166" v="3826" actId="20577"/>
          <ac:spMkLst>
            <pc:docMk/>
            <pc:sldMk cId="3381179468" sldId="277"/>
            <ac:spMk id="17" creationId="{315CC60E-CA6D-4128-968E-FA5A25BDB2A9}"/>
          </ac:spMkLst>
        </pc:spChg>
      </pc:sldChg>
      <pc:sldChg chg="addSp delSp modSp add">
        <pc:chgData name="김 지영" userId="6a163bdcc1d28b62" providerId="LiveId" clId="{8AA804C9-ADE7-448F-9373-7BA00022B1AE}" dt="2019-12-11T15:42:20.516" v="8441"/>
        <pc:sldMkLst>
          <pc:docMk/>
          <pc:sldMk cId="1300829929" sldId="278"/>
        </pc:sldMkLst>
        <pc:spChg chg="mod">
          <ac:chgData name="김 지영" userId="6a163bdcc1d28b62" providerId="LiveId" clId="{8AA804C9-ADE7-448F-9373-7BA00022B1AE}" dt="2019-11-19T19:04:41.641" v="3828" actId="20577"/>
          <ac:spMkLst>
            <pc:docMk/>
            <pc:sldMk cId="1300829929" sldId="278"/>
            <ac:spMk id="17" creationId="{315CC60E-CA6D-4128-968E-FA5A25BDB2A9}"/>
          </ac:spMkLst>
        </pc:spChg>
        <pc:spChg chg="add mod topLvl">
          <ac:chgData name="김 지영" userId="6a163bdcc1d28b62" providerId="LiveId" clId="{8AA804C9-ADE7-448F-9373-7BA00022B1AE}" dt="2019-12-11T13:34:05.369" v="5937" actId="14100"/>
          <ac:spMkLst>
            <pc:docMk/>
            <pc:sldMk cId="1300829929" sldId="278"/>
            <ac:spMk id="21" creationId="{1B038375-1C85-49D5-AEB6-5FAD94E65918}"/>
          </ac:spMkLst>
        </pc:spChg>
        <pc:spChg chg="mod">
          <ac:chgData name="김 지영" userId="6a163bdcc1d28b62" providerId="LiveId" clId="{8AA804C9-ADE7-448F-9373-7BA00022B1AE}" dt="2019-12-11T13:24:10.643" v="5707" actId="1076"/>
          <ac:spMkLst>
            <pc:docMk/>
            <pc:sldMk cId="1300829929" sldId="278"/>
            <ac:spMk id="29" creationId="{1E81B4B6-A973-4F91-A7E4-F5C49F41C805}"/>
          </ac:spMkLst>
        </pc:spChg>
        <pc:spChg chg="mod">
          <ac:chgData name="김 지영" userId="6a163bdcc1d28b62" providerId="LiveId" clId="{8AA804C9-ADE7-448F-9373-7BA00022B1AE}" dt="2019-12-11T13:25:11.798" v="5710" actId="20578"/>
          <ac:spMkLst>
            <pc:docMk/>
            <pc:sldMk cId="1300829929" sldId="278"/>
            <ac:spMk id="37" creationId="{37726FFC-0C7F-4212-8B48-67E05EB5F2B2}"/>
          </ac:spMkLst>
        </pc:spChg>
        <pc:spChg chg="add mod">
          <ac:chgData name="김 지영" userId="6a163bdcc1d28b62" providerId="LiveId" clId="{8AA804C9-ADE7-448F-9373-7BA00022B1AE}" dt="2019-12-11T13:34:00.862" v="5935" actId="14100"/>
          <ac:spMkLst>
            <pc:docMk/>
            <pc:sldMk cId="1300829929" sldId="278"/>
            <ac:spMk id="41" creationId="{8EF12C1E-202C-49D9-9940-A692B10751AF}"/>
          </ac:spMkLst>
        </pc:spChg>
        <pc:spChg chg="mod">
          <ac:chgData name="김 지영" userId="6a163bdcc1d28b62" providerId="LiveId" clId="{8AA804C9-ADE7-448F-9373-7BA00022B1AE}" dt="2019-12-11T13:24:10.643" v="5707" actId="1076"/>
          <ac:spMkLst>
            <pc:docMk/>
            <pc:sldMk cId="1300829929" sldId="278"/>
            <ac:spMk id="42" creationId="{5482490E-2373-4113-973C-551CFD5955D8}"/>
          </ac:spMkLst>
        </pc:spChg>
        <pc:spChg chg="add mod topLvl">
          <ac:chgData name="김 지영" userId="6a163bdcc1d28b62" providerId="LiveId" clId="{8AA804C9-ADE7-448F-9373-7BA00022B1AE}" dt="2019-12-11T15:42:20.516" v="8441"/>
          <ac:spMkLst>
            <pc:docMk/>
            <pc:sldMk cId="1300829929" sldId="278"/>
            <ac:spMk id="43" creationId="{35D26DE3-FC2A-4DA0-9DEC-6E1CE2D13E25}"/>
          </ac:spMkLst>
        </pc:spChg>
        <pc:spChg chg="del">
          <ac:chgData name="김 지영" userId="6a163bdcc1d28b62" providerId="LiveId" clId="{8AA804C9-ADE7-448F-9373-7BA00022B1AE}" dt="2019-12-11T13:11:33.276" v="5568" actId="478"/>
          <ac:spMkLst>
            <pc:docMk/>
            <pc:sldMk cId="1300829929" sldId="278"/>
            <ac:spMk id="43" creationId="{7565247C-9E48-495D-8E85-AF62D72A53C4}"/>
          </ac:spMkLst>
        </pc:spChg>
        <pc:spChg chg="del mod">
          <ac:chgData name="김 지영" userId="6a163bdcc1d28b62" providerId="LiveId" clId="{8AA804C9-ADE7-448F-9373-7BA00022B1AE}" dt="2019-12-11T13:14:36.616" v="5623" actId="478"/>
          <ac:spMkLst>
            <pc:docMk/>
            <pc:sldMk cId="1300829929" sldId="278"/>
            <ac:spMk id="44" creationId="{12D96EF7-4240-4892-906B-5EF86A2685BA}"/>
          </ac:spMkLst>
        </pc:spChg>
        <pc:spChg chg="del mod">
          <ac:chgData name="김 지영" userId="6a163bdcc1d28b62" providerId="LiveId" clId="{8AA804C9-ADE7-448F-9373-7BA00022B1AE}" dt="2019-12-11T13:14:37.525" v="5624" actId="478"/>
          <ac:spMkLst>
            <pc:docMk/>
            <pc:sldMk cId="1300829929" sldId="278"/>
            <ac:spMk id="45" creationId="{16C72EB0-B800-466D-B155-7FC4B550D789}"/>
          </ac:spMkLst>
        </pc:spChg>
        <pc:spChg chg="del mod">
          <ac:chgData name="김 지영" userId="6a163bdcc1d28b62" providerId="LiveId" clId="{8AA804C9-ADE7-448F-9373-7BA00022B1AE}" dt="2019-12-11T13:13:19.558" v="5599" actId="478"/>
          <ac:spMkLst>
            <pc:docMk/>
            <pc:sldMk cId="1300829929" sldId="278"/>
            <ac:spMk id="46" creationId="{C28C9093-4C70-4F85-8342-BB4AD7CFD7CF}"/>
          </ac:spMkLst>
        </pc:spChg>
        <pc:spChg chg="mod topLvl">
          <ac:chgData name="김 지영" userId="6a163bdcc1d28b62" providerId="LiveId" clId="{8AA804C9-ADE7-448F-9373-7BA00022B1AE}" dt="2019-12-11T13:32:26.928" v="5865" actId="164"/>
          <ac:spMkLst>
            <pc:docMk/>
            <pc:sldMk cId="1300829929" sldId="278"/>
            <ac:spMk id="47" creationId="{A4ECF4EE-0E13-4969-865E-A196F4102A43}"/>
          </ac:spMkLst>
        </pc:spChg>
        <pc:spChg chg="mod">
          <ac:chgData name="김 지영" userId="6a163bdcc1d28b62" providerId="LiveId" clId="{8AA804C9-ADE7-448F-9373-7BA00022B1AE}" dt="2019-12-11T13:24:10.643" v="5707" actId="1076"/>
          <ac:spMkLst>
            <pc:docMk/>
            <pc:sldMk cId="1300829929" sldId="278"/>
            <ac:spMk id="48" creationId="{0D25271D-FF2F-476D-A303-1A32975F6BF5}"/>
          </ac:spMkLst>
        </pc:spChg>
        <pc:spChg chg="mod">
          <ac:chgData name="김 지영" userId="6a163bdcc1d28b62" providerId="LiveId" clId="{8AA804C9-ADE7-448F-9373-7BA00022B1AE}" dt="2019-12-11T13:24:10.643" v="5707" actId="1076"/>
          <ac:spMkLst>
            <pc:docMk/>
            <pc:sldMk cId="1300829929" sldId="278"/>
            <ac:spMk id="49" creationId="{5F53ED8D-AB6C-42E6-BD73-0BCE015AFCBB}"/>
          </ac:spMkLst>
        </pc:spChg>
        <pc:spChg chg="del mod topLvl">
          <ac:chgData name="김 지영" userId="6a163bdcc1d28b62" providerId="LiveId" clId="{8AA804C9-ADE7-448F-9373-7BA00022B1AE}" dt="2019-12-11T13:33:16.663" v="5887" actId="478"/>
          <ac:spMkLst>
            <pc:docMk/>
            <pc:sldMk cId="1300829929" sldId="278"/>
            <ac:spMk id="50" creationId="{F32B3AED-39C1-4001-8BC0-71EC02A722EE}"/>
          </ac:spMkLst>
        </pc:spChg>
        <pc:spChg chg="add mod topLvl">
          <ac:chgData name="김 지영" userId="6a163bdcc1d28b62" providerId="LiveId" clId="{8AA804C9-ADE7-448F-9373-7BA00022B1AE}" dt="2019-12-11T13:32:26.928" v="5865" actId="164"/>
          <ac:spMkLst>
            <pc:docMk/>
            <pc:sldMk cId="1300829929" sldId="278"/>
            <ac:spMk id="51" creationId="{C0857150-D9D5-486A-A253-4208444BCF6A}"/>
          </ac:spMkLst>
        </pc:spChg>
        <pc:spChg chg="add mod topLvl">
          <ac:chgData name="김 지영" userId="6a163bdcc1d28b62" providerId="LiveId" clId="{8AA804C9-ADE7-448F-9373-7BA00022B1AE}" dt="2019-12-11T13:34:11.982" v="5939" actId="14100"/>
          <ac:spMkLst>
            <pc:docMk/>
            <pc:sldMk cId="1300829929" sldId="278"/>
            <ac:spMk id="53" creationId="{7BCC88F2-7562-4EC1-96A8-98E21E69FF00}"/>
          </ac:spMkLst>
        </pc:spChg>
        <pc:spChg chg="add del mod ord">
          <ac:chgData name="김 지영" userId="6a163bdcc1d28b62" providerId="LiveId" clId="{8AA804C9-ADE7-448F-9373-7BA00022B1AE}" dt="2019-12-11T13:32:57.965" v="5878" actId="478"/>
          <ac:spMkLst>
            <pc:docMk/>
            <pc:sldMk cId="1300829929" sldId="278"/>
            <ac:spMk id="54" creationId="{A5B9FA1E-F734-44C3-AC91-1FF6ED9DF76F}"/>
          </ac:spMkLst>
        </pc:spChg>
        <pc:spChg chg="add del mod ord">
          <ac:chgData name="김 지영" userId="6a163bdcc1d28b62" providerId="LiveId" clId="{8AA804C9-ADE7-448F-9373-7BA00022B1AE}" dt="2019-12-11T13:33:05.791" v="5882" actId="478"/>
          <ac:spMkLst>
            <pc:docMk/>
            <pc:sldMk cId="1300829929" sldId="278"/>
            <ac:spMk id="55" creationId="{3EE852AD-1A67-4E97-A005-7D3851CC6389}"/>
          </ac:spMkLst>
        </pc:spChg>
        <pc:spChg chg="add mod ord">
          <ac:chgData name="김 지영" userId="6a163bdcc1d28b62" providerId="LiveId" clId="{8AA804C9-ADE7-448F-9373-7BA00022B1AE}" dt="2019-12-11T13:52:43.168" v="6433" actId="20577"/>
          <ac:spMkLst>
            <pc:docMk/>
            <pc:sldMk cId="1300829929" sldId="278"/>
            <ac:spMk id="56" creationId="{61743BD2-C597-451E-BDE4-89BE91A5BEF8}"/>
          </ac:spMkLst>
        </pc:spChg>
        <pc:spChg chg="add mod topLvl">
          <ac:chgData name="김 지영" userId="6a163bdcc1d28b62" providerId="LiveId" clId="{8AA804C9-ADE7-448F-9373-7BA00022B1AE}" dt="2019-12-11T13:34:09.379" v="5938" actId="14100"/>
          <ac:spMkLst>
            <pc:docMk/>
            <pc:sldMk cId="1300829929" sldId="278"/>
            <ac:spMk id="57" creationId="{D233C31C-947F-490B-A115-E086B5C945E2}"/>
          </ac:spMkLst>
        </pc:spChg>
        <pc:grpChg chg="add del mod">
          <ac:chgData name="김 지영" userId="6a163bdcc1d28b62" providerId="LiveId" clId="{8AA804C9-ADE7-448F-9373-7BA00022B1AE}" dt="2019-12-11T13:23:52.705" v="5700" actId="165"/>
          <ac:grpSpMkLst>
            <pc:docMk/>
            <pc:sldMk cId="1300829929" sldId="278"/>
            <ac:grpSpMk id="4" creationId="{53F3BEDE-85DE-40DB-92E0-E3BB7E88C77B}"/>
          </ac:grpSpMkLst>
        </pc:grpChg>
        <pc:grpChg chg="mod">
          <ac:chgData name="김 지영" userId="6a163bdcc1d28b62" providerId="LiveId" clId="{8AA804C9-ADE7-448F-9373-7BA00022B1AE}" dt="2019-12-11T13:30:00.737" v="5827" actId="1036"/>
          <ac:grpSpMkLst>
            <pc:docMk/>
            <pc:sldMk cId="1300829929" sldId="278"/>
            <ac:grpSpMk id="16" creationId="{A5F7A5F5-D72E-4EF5-BFA3-C04C60CF5919}"/>
          </ac:grpSpMkLst>
        </pc:grpChg>
        <pc:grpChg chg="add del mod">
          <ac:chgData name="김 지영" userId="6a163bdcc1d28b62" providerId="LiveId" clId="{8AA804C9-ADE7-448F-9373-7BA00022B1AE}" dt="2019-12-11T13:31:46.702" v="5854" actId="478"/>
          <ac:grpSpMkLst>
            <pc:docMk/>
            <pc:sldMk cId="1300829929" sldId="278"/>
            <ac:grpSpMk id="26" creationId="{53E00F1C-BF81-4171-95AF-2124B2397408}"/>
          </ac:grpSpMkLst>
        </pc:grpChg>
        <pc:grpChg chg="add del mod">
          <ac:chgData name="김 지영" userId="6a163bdcc1d28b62" providerId="LiveId" clId="{8AA804C9-ADE7-448F-9373-7BA00022B1AE}" dt="2019-12-11T13:31:48.191" v="5855" actId="478"/>
          <ac:grpSpMkLst>
            <pc:docMk/>
            <pc:sldMk cId="1300829929" sldId="278"/>
            <ac:grpSpMk id="27" creationId="{4FAF63DA-A8A8-44C3-B754-F29D9DCA0284}"/>
          </ac:grpSpMkLst>
        </pc:grpChg>
        <pc:grpChg chg="add mod">
          <ac:chgData name="김 지영" userId="6a163bdcc1d28b62" providerId="LiveId" clId="{8AA804C9-ADE7-448F-9373-7BA00022B1AE}" dt="2019-12-11T13:32:29.215" v="5866" actId="164"/>
          <ac:grpSpMkLst>
            <pc:docMk/>
            <pc:sldMk cId="1300829929" sldId="278"/>
            <ac:grpSpMk id="28" creationId="{C8C13068-9BFA-41C3-8CC4-903995BE18EC}"/>
          </ac:grpSpMkLst>
        </pc:grpChg>
        <pc:grpChg chg="add mod">
          <ac:chgData name="김 지영" userId="6a163bdcc1d28b62" providerId="LiveId" clId="{8AA804C9-ADE7-448F-9373-7BA00022B1AE}" dt="2019-12-11T13:49:53.997" v="5997" actId="1036"/>
          <ac:grpSpMkLst>
            <pc:docMk/>
            <pc:sldMk cId="1300829929" sldId="278"/>
            <ac:grpSpMk id="30" creationId="{42348035-EC28-46AA-92BB-FBBB83AA8FEA}"/>
          </ac:grpSpMkLst>
        </pc:grpChg>
        <pc:grpChg chg="mod">
          <ac:chgData name="김 지영" userId="6a163bdcc1d28b62" providerId="LiveId" clId="{8AA804C9-ADE7-448F-9373-7BA00022B1AE}" dt="2019-12-11T13:33:44.226" v="5931" actId="1076"/>
          <ac:grpSpMkLst>
            <pc:docMk/>
            <pc:sldMk cId="1300829929" sldId="278"/>
            <ac:grpSpMk id="35" creationId="{3ED2EBF5-B71A-4B0B-B31B-BDE16CEFABFC}"/>
          </ac:grpSpMkLst>
        </pc:grpChg>
        <pc:picChg chg="del">
          <ac:chgData name="김 지영" userId="6a163bdcc1d28b62" providerId="LiveId" clId="{8AA804C9-ADE7-448F-9373-7BA00022B1AE}" dt="2019-12-11T13:11:33.276" v="5568" actId="478"/>
          <ac:picMkLst>
            <pc:docMk/>
            <pc:sldMk cId="1300829929" sldId="278"/>
            <ac:picMk id="4" creationId="{07D21C94-9401-4532-BF8B-40C4B5D83D4B}"/>
          </ac:picMkLst>
        </pc:picChg>
        <pc:picChg chg="add mod ord topLvl modCrop">
          <ac:chgData name="김 지영" userId="6a163bdcc1d28b62" providerId="LiveId" clId="{8AA804C9-ADE7-448F-9373-7BA00022B1AE}" dt="2019-12-11T13:32:29.215" v="5866" actId="164"/>
          <ac:picMkLst>
            <pc:docMk/>
            <pc:sldMk cId="1300829929" sldId="278"/>
            <ac:picMk id="17" creationId="{133BE783-9C06-40F5-A0CE-2429ABBC0D05}"/>
          </ac:picMkLst>
        </pc:picChg>
        <pc:picChg chg="del">
          <ac:chgData name="김 지영" userId="6a163bdcc1d28b62" providerId="LiveId" clId="{8AA804C9-ADE7-448F-9373-7BA00022B1AE}" dt="2019-12-11T13:11:33.276" v="5568" actId="478"/>
          <ac:picMkLst>
            <pc:docMk/>
            <pc:sldMk cId="1300829929" sldId="278"/>
            <ac:picMk id="18" creationId="{1300368F-3F2D-4CE2-91EB-FC5310B514C0}"/>
          </ac:picMkLst>
        </pc:picChg>
        <pc:picChg chg="del">
          <ac:chgData name="김 지영" userId="6a163bdcc1d28b62" providerId="LiveId" clId="{8AA804C9-ADE7-448F-9373-7BA00022B1AE}" dt="2019-12-11T13:11:33.276" v="5568" actId="478"/>
          <ac:picMkLst>
            <pc:docMk/>
            <pc:sldMk cId="1300829929" sldId="278"/>
            <ac:picMk id="30" creationId="{6A59A9A9-C14D-4859-B0B9-86AD8D87868F}"/>
          </ac:picMkLst>
        </pc:picChg>
        <pc:picChg chg="del">
          <ac:chgData name="김 지영" userId="6a163bdcc1d28b62" providerId="LiveId" clId="{8AA804C9-ADE7-448F-9373-7BA00022B1AE}" dt="2019-12-11T13:11:33.276" v="5568" actId="478"/>
          <ac:picMkLst>
            <pc:docMk/>
            <pc:sldMk cId="1300829929" sldId="278"/>
            <ac:picMk id="31" creationId="{7C07EB5C-9EB4-4BC2-B8D6-B9D0723FE13B}"/>
          </ac:picMkLst>
        </pc:picChg>
        <pc:picChg chg="del">
          <ac:chgData name="김 지영" userId="6a163bdcc1d28b62" providerId="LiveId" clId="{8AA804C9-ADE7-448F-9373-7BA00022B1AE}" dt="2019-12-11T13:11:33.276" v="5568" actId="478"/>
          <ac:picMkLst>
            <pc:docMk/>
            <pc:sldMk cId="1300829929" sldId="278"/>
            <ac:picMk id="32" creationId="{9088045D-311B-4BDF-B554-F60A0F13DC44}"/>
          </ac:picMkLst>
        </pc:picChg>
        <pc:picChg chg="del">
          <ac:chgData name="김 지영" userId="6a163bdcc1d28b62" providerId="LiveId" clId="{8AA804C9-ADE7-448F-9373-7BA00022B1AE}" dt="2019-12-11T13:11:33.276" v="5568" actId="478"/>
          <ac:picMkLst>
            <pc:docMk/>
            <pc:sldMk cId="1300829929" sldId="278"/>
            <ac:picMk id="33" creationId="{DF868204-8783-41DC-9DBB-7410043C4DC0}"/>
          </ac:picMkLst>
        </pc:picChg>
        <pc:picChg chg="del">
          <ac:chgData name="김 지영" userId="6a163bdcc1d28b62" providerId="LiveId" clId="{8AA804C9-ADE7-448F-9373-7BA00022B1AE}" dt="2019-12-11T13:11:33.276" v="5568" actId="478"/>
          <ac:picMkLst>
            <pc:docMk/>
            <pc:sldMk cId="1300829929" sldId="278"/>
            <ac:picMk id="34" creationId="{044709B0-503D-4B5D-B91C-67EF63C64755}"/>
          </ac:picMkLst>
        </pc:picChg>
        <pc:picChg chg="add del mod topLvl">
          <ac:chgData name="김 지영" userId="6a163bdcc1d28b62" providerId="LiveId" clId="{8AA804C9-ADE7-448F-9373-7BA00022B1AE}" dt="2019-12-11T13:31:48.191" v="5855" actId="478"/>
          <ac:picMkLst>
            <pc:docMk/>
            <pc:sldMk cId="1300829929" sldId="278"/>
            <ac:picMk id="36" creationId="{2FABFE03-8E21-432D-A4BE-0022A3455DEC}"/>
          </ac:picMkLst>
        </pc:picChg>
        <pc:picChg chg="del">
          <ac:chgData name="김 지영" userId="6a163bdcc1d28b62" providerId="LiveId" clId="{8AA804C9-ADE7-448F-9373-7BA00022B1AE}" dt="2019-12-11T13:11:33.276" v="5568" actId="478"/>
          <ac:picMkLst>
            <pc:docMk/>
            <pc:sldMk cId="1300829929" sldId="278"/>
            <ac:picMk id="36" creationId="{FDC0DFD4-9906-4054-8085-ED55EAF95629}"/>
          </ac:picMkLst>
        </pc:picChg>
        <pc:picChg chg="mod">
          <ac:chgData name="김 지영" userId="6a163bdcc1d28b62" providerId="LiveId" clId="{8AA804C9-ADE7-448F-9373-7BA00022B1AE}" dt="2019-12-11T13:24:10.643" v="5707" actId="1076"/>
          <ac:picMkLst>
            <pc:docMk/>
            <pc:sldMk cId="1300829929" sldId="278"/>
            <ac:picMk id="40" creationId="{C3AB8B76-32AC-4431-8786-FEC5F562DF8C}"/>
          </ac:picMkLst>
        </pc:picChg>
        <pc:picChg chg="del mod">
          <ac:chgData name="김 지영" userId="6a163bdcc1d28b62" providerId="LiveId" clId="{8AA804C9-ADE7-448F-9373-7BA00022B1AE}" dt="2019-12-11T13:11:29.798" v="5567" actId="478"/>
          <ac:picMkLst>
            <pc:docMk/>
            <pc:sldMk cId="1300829929" sldId="278"/>
            <ac:picMk id="41" creationId="{D49A85D2-EAA1-4647-A321-A1ED68F64512}"/>
          </ac:picMkLst>
        </pc:picChg>
        <pc:picChg chg="add del mod topLvl">
          <ac:chgData name="김 지영" userId="6a163bdcc1d28b62" providerId="LiveId" clId="{8AA804C9-ADE7-448F-9373-7BA00022B1AE}" dt="2019-12-11T13:31:46.702" v="5854" actId="478"/>
          <ac:picMkLst>
            <pc:docMk/>
            <pc:sldMk cId="1300829929" sldId="278"/>
            <ac:picMk id="44" creationId="{EA09165A-5A5A-44AC-9B7D-0E29EC282CE9}"/>
          </ac:picMkLst>
        </pc:picChg>
        <pc:picChg chg="add del mod modCrop">
          <ac:chgData name="김 지영" userId="6a163bdcc1d28b62" providerId="LiveId" clId="{8AA804C9-ADE7-448F-9373-7BA00022B1AE}" dt="2019-12-11T13:49:32.454" v="5989"/>
          <ac:picMkLst>
            <pc:docMk/>
            <pc:sldMk cId="1300829929" sldId="278"/>
            <ac:picMk id="61" creationId="{A80B202C-1FCD-4972-A2CA-A7C015D02DAA}"/>
          </ac:picMkLst>
        </pc:picChg>
        <pc:cxnChg chg="add mod topLvl">
          <ac:chgData name="김 지영" userId="6a163bdcc1d28b62" providerId="LiveId" clId="{8AA804C9-ADE7-448F-9373-7BA00022B1AE}" dt="2019-12-11T13:34:05.369" v="5937" actId="14100"/>
          <ac:cxnSpMkLst>
            <pc:docMk/>
            <pc:sldMk cId="1300829929" sldId="278"/>
            <ac:cxnSpMk id="20" creationId="{FD6BF6AC-E167-4E79-BFDE-6E6F50ED6CFB}"/>
          </ac:cxnSpMkLst>
        </pc:cxnChg>
        <pc:cxnChg chg="add mod">
          <ac:chgData name="김 지영" userId="6a163bdcc1d28b62" providerId="LiveId" clId="{8AA804C9-ADE7-448F-9373-7BA00022B1AE}" dt="2019-12-11T13:34:00.862" v="5935" actId="14100"/>
          <ac:cxnSpMkLst>
            <pc:docMk/>
            <pc:sldMk cId="1300829929" sldId="278"/>
            <ac:cxnSpMk id="39" creationId="{257706E0-9606-430C-9875-F2104DD751CF}"/>
          </ac:cxnSpMkLst>
        </pc:cxnChg>
        <pc:cxnChg chg="add mod topLvl">
          <ac:chgData name="김 지영" userId="6a163bdcc1d28b62" providerId="LiveId" clId="{8AA804C9-ADE7-448F-9373-7BA00022B1AE}" dt="2019-12-11T13:34:11.982" v="5939" actId="14100"/>
          <ac:cxnSpMkLst>
            <pc:docMk/>
            <pc:sldMk cId="1300829929" sldId="278"/>
            <ac:cxnSpMk id="52" creationId="{47FDA36D-3CA9-4991-9F8F-E4FF251AE46D}"/>
          </ac:cxnSpMkLst>
        </pc:cxnChg>
        <pc:cxnChg chg="add mod topLvl">
          <ac:chgData name="김 지영" userId="6a163bdcc1d28b62" providerId="LiveId" clId="{8AA804C9-ADE7-448F-9373-7BA00022B1AE}" dt="2019-12-11T13:34:09.379" v="5938" actId="14100"/>
          <ac:cxnSpMkLst>
            <pc:docMk/>
            <pc:sldMk cId="1300829929" sldId="278"/>
            <ac:cxnSpMk id="58" creationId="{13721E4C-BAF4-4A5C-9CC5-3F38D5DDA655}"/>
          </ac:cxnSpMkLst>
        </pc:cxnChg>
      </pc:sldChg>
      <pc:sldChg chg="addSp modSp add modNotesTx">
        <pc:chgData name="김 지영" userId="6a163bdcc1d28b62" providerId="LiveId" clId="{8AA804C9-ADE7-448F-9373-7BA00022B1AE}" dt="2019-12-29T16:31:27.651" v="19643" actId="20577"/>
        <pc:sldMkLst>
          <pc:docMk/>
          <pc:sldMk cId="533914193" sldId="279"/>
        </pc:sldMkLst>
        <pc:spChg chg="mod">
          <ac:chgData name="김 지영" userId="6a163bdcc1d28b62" providerId="LiveId" clId="{8AA804C9-ADE7-448F-9373-7BA00022B1AE}" dt="2019-12-11T15:42:50.659" v="8445" actId="2711"/>
          <ac:spMkLst>
            <pc:docMk/>
            <pc:sldMk cId="533914193" sldId="279"/>
            <ac:spMk id="17" creationId="{315CC60E-CA6D-4128-968E-FA5A25BDB2A9}"/>
          </ac:spMkLst>
        </pc:spChg>
        <pc:spChg chg="mod">
          <ac:chgData name="김 지영" userId="6a163bdcc1d28b62" providerId="LiveId" clId="{8AA804C9-ADE7-448F-9373-7BA00022B1AE}" dt="2019-12-11T15:38:00.713" v="8397"/>
          <ac:spMkLst>
            <pc:docMk/>
            <pc:sldMk cId="533914193" sldId="279"/>
            <ac:spMk id="20" creationId="{8FAAC94D-5825-45CC-808A-C8664992C9C4}"/>
          </ac:spMkLst>
        </pc:spChg>
        <pc:spChg chg="mod">
          <ac:chgData name="김 지영" userId="6a163bdcc1d28b62" providerId="LiveId" clId="{8AA804C9-ADE7-448F-9373-7BA00022B1AE}" dt="2019-12-11T15:42:50.659" v="8445" actId="2711"/>
          <ac:spMkLst>
            <pc:docMk/>
            <pc:sldMk cId="533914193" sldId="279"/>
            <ac:spMk id="21" creationId="{D3BCB13C-3E6C-4E39-8756-CF68C3450BDA}"/>
          </ac:spMkLst>
        </pc:spChg>
        <pc:spChg chg="mod">
          <ac:chgData name="김 지영" userId="6a163bdcc1d28b62" providerId="LiveId" clId="{8AA804C9-ADE7-448F-9373-7BA00022B1AE}" dt="2019-12-29T15:18:24.754" v="14760" actId="1076"/>
          <ac:spMkLst>
            <pc:docMk/>
            <pc:sldMk cId="533914193" sldId="279"/>
            <ac:spMk id="24" creationId="{7F0F2BB6-2B7A-42DA-87CB-404A8394F813}"/>
          </ac:spMkLst>
        </pc:spChg>
        <pc:spChg chg="mod">
          <ac:chgData name="김 지영" userId="6a163bdcc1d28b62" providerId="LiveId" clId="{8AA804C9-ADE7-448F-9373-7BA00022B1AE}" dt="2019-12-02T04:56:29.611" v="4684" actId="1076"/>
          <ac:spMkLst>
            <pc:docMk/>
            <pc:sldMk cId="533914193" sldId="279"/>
            <ac:spMk id="27" creationId="{C588D9F4-CF35-4F1E-BB18-07FED0C91A0A}"/>
          </ac:spMkLst>
        </pc:spChg>
        <pc:spChg chg="mod">
          <ac:chgData name="김 지영" userId="6a163bdcc1d28b62" providerId="LiveId" clId="{8AA804C9-ADE7-448F-9373-7BA00022B1AE}" dt="2019-12-02T04:56:27.903" v="4683" actId="1076"/>
          <ac:spMkLst>
            <pc:docMk/>
            <pc:sldMk cId="533914193" sldId="279"/>
            <ac:spMk id="28" creationId="{7D01D287-8F12-4076-B3DD-8A4A5B76466B}"/>
          </ac:spMkLst>
        </pc:spChg>
        <pc:spChg chg="mod">
          <ac:chgData name="김 지영" userId="6a163bdcc1d28b62" providerId="LiveId" clId="{8AA804C9-ADE7-448F-9373-7BA00022B1AE}" dt="2019-12-02T04:56:16.587" v="4680" actId="13926"/>
          <ac:spMkLst>
            <pc:docMk/>
            <pc:sldMk cId="533914193" sldId="279"/>
            <ac:spMk id="30" creationId="{1D6F9261-D098-4458-A9EC-0573ADE1B065}"/>
          </ac:spMkLst>
        </pc:spChg>
        <pc:spChg chg="mod">
          <ac:chgData name="김 지영" userId="6a163bdcc1d28b62" providerId="LiveId" clId="{8AA804C9-ADE7-448F-9373-7BA00022B1AE}" dt="2019-12-11T15:43:02.338" v="8448" actId="2711"/>
          <ac:spMkLst>
            <pc:docMk/>
            <pc:sldMk cId="533914193" sldId="279"/>
            <ac:spMk id="38" creationId="{5755A375-23EE-4BBD-B52C-A2A4032E88AA}"/>
          </ac:spMkLst>
        </pc:spChg>
        <pc:spChg chg="mod">
          <ac:chgData name="김 지영" userId="6a163bdcc1d28b62" providerId="LiveId" clId="{8AA804C9-ADE7-448F-9373-7BA00022B1AE}" dt="2019-12-11T15:42:55.289" v="8447" actId="14100"/>
          <ac:spMkLst>
            <pc:docMk/>
            <pc:sldMk cId="533914193" sldId="279"/>
            <ac:spMk id="41" creationId="{1903F27C-4760-43A9-83DA-F3267DB0A152}"/>
          </ac:spMkLst>
        </pc:spChg>
        <pc:spChg chg="add mod ord">
          <ac:chgData name="김 지영" userId="6a163bdcc1d28b62" providerId="LiveId" clId="{8AA804C9-ADE7-448F-9373-7BA00022B1AE}" dt="2019-12-11T14:52:15.321" v="7228" actId="14100"/>
          <ac:spMkLst>
            <pc:docMk/>
            <pc:sldMk cId="533914193" sldId="279"/>
            <ac:spMk id="42" creationId="{DA381707-4F42-44FB-8090-7FF99A862D81}"/>
          </ac:spMkLst>
        </pc:spChg>
        <pc:spChg chg="mod">
          <ac:chgData name="김 지영" userId="6a163bdcc1d28b62" providerId="LiveId" clId="{8AA804C9-ADE7-448F-9373-7BA00022B1AE}" dt="2019-12-11T14:52:02.960" v="7223" actId="14100"/>
          <ac:spMkLst>
            <pc:docMk/>
            <pc:sldMk cId="533914193" sldId="279"/>
            <ac:spMk id="54" creationId="{EAD68A6C-44D5-4FA1-A3E9-DE9961EE3423}"/>
          </ac:spMkLst>
        </pc:spChg>
        <pc:grpChg chg="mod">
          <ac:chgData name="김 지영" userId="6a163bdcc1d28b62" providerId="LiveId" clId="{8AA804C9-ADE7-448F-9373-7BA00022B1AE}" dt="2019-12-02T04:56:25.462" v="4682" actId="1076"/>
          <ac:grpSpMkLst>
            <pc:docMk/>
            <pc:sldMk cId="533914193" sldId="279"/>
            <ac:grpSpMk id="22" creationId="{03206C4A-2186-4F28-9AFF-7384083D47BC}"/>
          </ac:grpSpMkLst>
        </pc:grpChg>
        <pc:picChg chg="mod">
          <ac:chgData name="김 지영" userId="6a163bdcc1d28b62" providerId="LiveId" clId="{8AA804C9-ADE7-448F-9373-7BA00022B1AE}" dt="2019-12-11T15:42:40.123" v="8444" actId="14100"/>
          <ac:picMkLst>
            <pc:docMk/>
            <pc:sldMk cId="533914193" sldId="279"/>
            <ac:picMk id="6" creationId="{17A63672-A27B-41D3-AC95-F1ED11E22FAA}"/>
          </ac:picMkLst>
        </pc:picChg>
        <pc:picChg chg="mod">
          <ac:chgData name="김 지영" userId="6a163bdcc1d28b62" providerId="LiveId" clId="{8AA804C9-ADE7-448F-9373-7BA00022B1AE}" dt="2019-12-02T04:56:29.611" v="4684" actId="1076"/>
          <ac:picMkLst>
            <pc:docMk/>
            <pc:sldMk cId="533914193" sldId="279"/>
            <ac:picMk id="26" creationId="{F5A52548-B39F-4AAA-8399-45D324174284}"/>
          </ac:picMkLst>
        </pc:picChg>
        <pc:picChg chg="mod">
          <ac:chgData name="김 지영" userId="6a163bdcc1d28b62" providerId="LiveId" clId="{8AA804C9-ADE7-448F-9373-7BA00022B1AE}" dt="2019-12-11T15:42:31.195" v="8442" actId="14100"/>
          <ac:picMkLst>
            <pc:docMk/>
            <pc:sldMk cId="533914193" sldId="279"/>
            <ac:picMk id="36" creationId="{2572D61C-F28F-4AB7-BF6F-2242D1CA3E4C}"/>
          </ac:picMkLst>
        </pc:picChg>
        <pc:picChg chg="mod">
          <ac:chgData name="김 지영" userId="6a163bdcc1d28b62" providerId="LiveId" clId="{8AA804C9-ADE7-448F-9373-7BA00022B1AE}" dt="2019-12-11T15:42:36.305" v="8443" actId="14100"/>
          <ac:picMkLst>
            <pc:docMk/>
            <pc:sldMk cId="533914193" sldId="279"/>
            <ac:picMk id="50" creationId="{4A70E431-246E-41A7-B535-87896451AB9A}"/>
          </ac:picMkLst>
        </pc:picChg>
        <pc:cxnChg chg="mod">
          <ac:chgData name="김 지영" userId="6a163bdcc1d28b62" providerId="LiveId" clId="{8AA804C9-ADE7-448F-9373-7BA00022B1AE}" dt="2019-12-11T14:24:28.345" v="6990" actId="693"/>
          <ac:cxnSpMkLst>
            <pc:docMk/>
            <pc:sldMk cId="533914193" sldId="279"/>
            <ac:cxnSpMk id="19" creationId="{CCB3AC37-6BB4-496E-8FF3-1CEA4AA950AD}"/>
          </ac:cxnSpMkLst>
        </pc:cxnChg>
        <pc:cxnChg chg="mod">
          <ac:chgData name="김 지영" userId="6a163bdcc1d28b62" providerId="LiveId" clId="{8AA804C9-ADE7-448F-9373-7BA00022B1AE}" dt="2019-12-29T15:18:26.818" v="14761" actId="1076"/>
          <ac:cxnSpMkLst>
            <pc:docMk/>
            <pc:sldMk cId="533914193" sldId="279"/>
            <ac:cxnSpMk id="45" creationId="{892B9FEE-30FB-4562-943F-83E6BB9E8AEF}"/>
          </ac:cxnSpMkLst>
        </pc:cxnChg>
      </pc:sldChg>
      <pc:sldChg chg="addSp delSp modSp add ord modNotesTx">
        <pc:chgData name="김 지영" userId="6a163bdcc1d28b62" providerId="LiveId" clId="{8AA804C9-ADE7-448F-9373-7BA00022B1AE}" dt="2019-12-29T16:44:35.709" v="20544" actId="478"/>
        <pc:sldMkLst>
          <pc:docMk/>
          <pc:sldMk cId="3363809724" sldId="280"/>
        </pc:sldMkLst>
        <pc:spChg chg="add del mod ord">
          <ac:chgData name="김 지영" userId="6a163bdcc1d28b62" providerId="LiveId" clId="{8AA804C9-ADE7-448F-9373-7BA00022B1AE}" dt="2019-12-11T14:05:01.350" v="6644" actId="478"/>
          <ac:spMkLst>
            <pc:docMk/>
            <pc:sldMk cId="3363809724" sldId="280"/>
            <ac:spMk id="3" creationId="{69412D4F-6AAD-4982-BFC9-6972DCB02D65}"/>
          </ac:spMkLst>
        </pc:spChg>
        <pc:spChg chg="mod">
          <ac:chgData name="김 지영" userId="6a163bdcc1d28b62" providerId="LiveId" clId="{8AA804C9-ADE7-448F-9373-7BA00022B1AE}" dt="2019-12-02T04:57:36.049" v="4706" actId="20577"/>
          <ac:spMkLst>
            <pc:docMk/>
            <pc:sldMk cId="3363809724" sldId="280"/>
            <ac:spMk id="3" creationId="{98F1EE74-AB8C-4F55-9418-524090E32C9C}"/>
          </ac:spMkLst>
        </pc:spChg>
        <pc:spChg chg="mod">
          <ac:chgData name="김 지영" userId="6a163bdcc1d28b62" providerId="LiveId" clId="{8AA804C9-ADE7-448F-9373-7BA00022B1AE}" dt="2019-12-11T15:44:05.860" v="8492" actId="13926"/>
          <ac:spMkLst>
            <pc:docMk/>
            <pc:sldMk cId="3363809724" sldId="280"/>
            <ac:spMk id="9" creationId="{1FD7EED3-7952-42BE-BEF6-4FECB5A4145E}"/>
          </ac:spMkLst>
        </pc:spChg>
        <pc:spChg chg="mod">
          <ac:chgData name="김 지영" userId="6a163bdcc1d28b62" providerId="LiveId" clId="{8AA804C9-ADE7-448F-9373-7BA00022B1AE}" dt="2019-11-19T19:04:52.799" v="3833" actId="20577"/>
          <ac:spMkLst>
            <pc:docMk/>
            <pc:sldMk cId="3363809724" sldId="280"/>
            <ac:spMk id="17" creationId="{315CC60E-CA6D-4128-968E-FA5A25BDB2A9}"/>
          </ac:spMkLst>
        </pc:spChg>
        <pc:spChg chg="add del mod">
          <ac:chgData name="김 지영" userId="6a163bdcc1d28b62" providerId="LiveId" clId="{8AA804C9-ADE7-448F-9373-7BA00022B1AE}" dt="2019-12-11T13:57:32.016" v="6513" actId="478"/>
          <ac:spMkLst>
            <pc:docMk/>
            <pc:sldMk cId="3363809724" sldId="280"/>
            <ac:spMk id="21" creationId="{58C309B4-4802-4BF6-8365-0B30AA8396E3}"/>
          </ac:spMkLst>
        </pc:spChg>
        <pc:spChg chg="add mod">
          <ac:chgData name="김 지영" userId="6a163bdcc1d28b62" providerId="LiveId" clId="{8AA804C9-ADE7-448F-9373-7BA00022B1AE}" dt="2019-12-11T15:09:02.513" v="7541" actId="1076"/>
          <ac:spMkLst>
            <pc:docMk/>
            <pc:sldMk cId="3363809724" sldId="280"/>
            <ac:spMk id="23" creationId="{C27F4E64-33CA-4829-A93C-64C951192693}"/>
          </ac:spMkLst>
        </pc:spChg>
        <pc:spChg chg="add mod ord">
          <ac:chgData name="김 지영" userId="6a163bdcc1d28b62" providerId="LiveId" clId="{8AA804C9-ADE7-448F-9373-7BA00022B1AE}" dt="2019-12-11T15:09:02.513" v="7541" actId="1076"/>
          <ac:spMkLst>
            <pc:docMk/>
            <pc:sldMk cId="3363809724" sldId="280"/>
            <ac:spMk id="24" creationId="{DF4C7A49-8562-4209-AC18-6E56CDFF841F}"/>
          </ac:spMkLst>
        </pc:spChg>
        <pc:spChg chg="add mod ord">
          <ac:chgData name="김 지영" userId="6a163bdcc1d28b62" providerId="LiveId" clId="{8AA804C9-ADE7-448F-9373-7BA00022B1AE}" dt="2019-12-11T14:18:00.140" v="6870" actId="1076"/>
          <ac:spMkLst>
            <pc:docMk/>
            <pc:sldMk cId="3363809724" sldId="280"/>
            <ac:spMk id="25" creationId="{BC0ED61D-6990-4A18-BAE1-51DB87984693}"/>
          </ac:spMkLst>
        </pc:spChg>
        <pc:spChg chg="add mod">
          <ac:chgData name="김 지영" userId="6a163bdcc1d28b62" providerId="LiveId" clId="{8AA804C9-ADE7-448F-9373-7BA00022B1AE}" dt="2019-12-11T15:08:36.964" v="7531" actId="164"/>
          <ac:spMkLst>
            <pc:docMk/>
            <pc:sldMk cId="3363809724" sldId="280"/>
            <ac:spMk id="28" creationId="{D9BF8C4B-1F65-4E19-8BA1-35EC99FDDA74}"/>
          </ac:spMkLst>
        </pc:spChg>
        <pc:spChg chg="add mod">
          <ac:chgData name="김 지영" userId="6a163bdcc1d28b62" providerId="LiveId" clId="{8AA804C9-ADE7-448F-9373-7BA00022B1AE}" dt="2019-12-11T14:59:49.395" v="7327" actId="1076"/>
          <ac:spMkLst>
            <pc:docMk/>
            <pc:sldMk cId="3363809724" sldId="280"/>
            <ac:spMk id="31" creationId="{24F18C0F-1092-471E-A0E8-5332AFC20970}"/>
          </ac:spMkLst>
        </pc:spChg>
        <pc:spChg chg="del mod">
          <ac:chgData name="김 지영" userId="6a163bdcc1d28b62" providerId="LiveId" clId="{8AA804C9-ADE7-448F-9373-7BA00022B1AE}" dt="2019-12-11T12:18:33.024" v="5335"/>
          <ac:spMkLst>
            <pc:docMk/>
            <pc:sldMk cId="3363809724" sldId="280"/>
            <ac:spMk id="31" creationId="{9A00BECE-DD3A-4BA2-8871-64A3E617368A}"/>
          </ac:spMkLst>
        </pc:spChg>
        <pc:spChg chg="mod">
          <ac:chgData name="김 지영" userId="6a163bdcc1d28b62" providerId="LiveId" clId="{8AA804C9-ADE7-448F-9373-7BA00022B1AE}" dt="2019-12-11T15:00:15.411" v="7372" actId="1076"/>
          <ac:spMkLst>
            <pc:docMk/>
            <pc:sldMk cId="3363809724" sldId="280"/>
            <ac:spMk id="32" creationId="{AD3A1998-00E5-411E-8E7F-3B4986C88A41}"/>
          </ac:spMkLst>
        </pc:spChg>
        <pc:spChg chg="add mod">
          <ac:chgData name="김 지영" userId="6a163bdcc1d28b62" providerId="LiveId" clId="{8AA804C9-ADE7-448F-9373-7BA00022B1AE}" dt="2019-12-11T14:59:54.526" v="7328" actId="1076"/>
          <ac:spMkLst>
            <pc:docMk/>
            <pc:sldMk cId="3363809724" sldId="280"/>
            <ac:spMk id="34" creationId="{D1EAA282-308D-4A3F-9FDF-BBD40F1C55B6}"/>
          </ac:spMkLst>
        </pc:spChg>
        <pc:spChg chg="add mod">
          <ac:chgData name="김 지영" userId="6a163bdcc1d28b62" providerId="LiveId" clId="{8AA804C9-ADE7-448F-9373-7BA00022B1AE}" dt="2019-12-11T14:24:01.837" v="6984" actId="14100"/>
          <ac:spMkLst>
            <pc:docMk/>
            <pc:sldMk cId="3363809724" sldId="280"/>
            <ac:spMk id="35" creationId="{1E27F05A-7BF1-4467-9D6A-D6496CA97A6B}"/>
          </ac:spMkLst>
        </pc:spChg>
        <pc:spChg chg="add mod">
          <ac:chgData name="김 지영" userId="6a163bdcc1d28b62" providerId="LiveId" clId="{8AA804C9-ADE7-448F-9373-7BA00022B1AE}" dt="2019-12-11T14:59:49.395" v="7327" actId="1076"/>
          <ac:spMkLst>
            <pc:docMk/>
            <pc:sldMk cId="3363809724" sldId="280"/>
            <ac:spMk id="36" creationId="{8D916F68-932D-48E3-8445-2DA8F43F2AF8}"/>
          </ac:spMkLst>
        </pc:spChg>
        <pc:spChg chg="mod topLvl">
          <ac:chgData name="김 지영" userId="6a163bdcc1d28b62" providerId="LiveId" clId="{8AA804C9-ADE7-448F-9373-7BA00022B1AE}" dt="2019-12-11T14:59:49.395" v="7327" actId="1076"/>
          <ac:spMkLst>
            <pc:docMk/>
            <pc:sldMk cId="3363809724" sldId="280"/>
            <ac:spMk id="37" creationId="{032163EF-B30C-4AFD-A6E6-57AB96AF3DF5}"/>
          </ac:spMkLst>
        </pc:spChg>
        <pc:spChg chg="add mod">
          <ac:chgData name="김 지영" userId="6a163bdcc1d28b62" providerId="LiveId" clId="{8AA804C9-ADE7-448F-9373-7BA00022B1AE}" dt="2019-12-11T14:59:54.526" v="7328" actId="1076"/>
          <ac:spMkLst>
            <pc:docMk/>
            <pc:sldMk cId="3363809724" sldId="280"/>
            <ac:spMk id="38" creationId="{24741C88-51D5-4956-BE15-4B4836FC60B1}"/>
          </ac:spMkLst>
        </pc:spChg>
        <pc:spChg chg="add mod ord">
          <ac:chgData name="김 지영" userId="6a163bdcc1d28b62" providerId="LiveId" clId="{8AA804C9-ADE7-448F-9373-7BA00022B1AE}" dt="2019-12-11T14:37:10.224" v="7071" actId="167"/>
          <ac:spMkLst>
            <pc:docMk/>
            <pc:sldMk cId="3363809724" sldId="280"/>
            <ac:spMk id="39" creationId="{115623C9-756C-4817-92E5-626D97A094EE}"/>
          </ac:spMkLst>
        </pc:spChg>
        <pc:spChg chg="add mod">
          <ac:chgData name="김 지영" userId="6a163bdcc1d28b62" providerId="LiveId" clId="{8AA804C9-ADE7-448F-9373-7BA00022B1AE}" dt="2019-12-11T14:59:49.395" v="7327" actId="1076"/>
          <ac:spMkLst>
            <pc:docMk/>
            <pc:sldMk cId="3363809724" sldId="280"/>
            <ac:spMk id="40" creationId="{9E1A85DC-FC33-4300-B2B4-7114CD19B865}"/>
          </ac:spMkLst>
        </pc:spChg>
        <pc:spChg chg="add mod">
          <ac:chgData name="김 지영" userId="6a163bdcc1d28b62" providerId="LiveId" clId="{8AA804C9-ADE7-448F-9373-7BA00022B1AE}" dt="2019-12-11T15:00:59.672" v="7466" actId="20577"/>
          <ac:spMkLst>
            <pc:docMk/>
            <pc:sldMk cId="3363809724" sldId="280"/>
            <ac:spMk id="41" creationId="{BCE7A735-5B51-40A2-ABF5-C7E5A4675AB9}"/>
          </ac:spMkLst>
        </pc:spChg>
        <pc:spChg chg="add mod">
          <ac:chgData name="김 지영" userId="6a163bdcc1d28b62" providerId="LiveId" clId="{8AA804C9-ADE7-448F-9373-7BA00022B1AE}" dt="2019-12-11T15:09:41.187" v="7614" actId="1076"/>
          <ac:spMkLst>
            <pc:docMk/>
            <pc:sldMk cId="3363809724" sldId="280"/>
            <ac:spMk id="43" creationId="{814B7020-7614-4966-BA9D-D1559FF077A8}"/>
          </ac:spMkLst>
        </pc:spChg>
        <pc:spChg chg="del mod">
          <ac:chgData name="김 지영" userId="6a163bdcc1d28b62" providerId="LiveId" clId="{8AA804C9-ADE7-448F-9373-7BA00022B1AE}" dt="2019-12-29T16:44:35.709" v="20544" actId="478"/>
          <ac:spMkLst>
            <pc:docMk/>
            <pc:sldMk cId="3363809724" sldId="280"/>
            <ac:spMk id="53" creationId="{38648730-FD21-45A0-8302-B6B57B52A347}"/>
          </ac:spMkLst>
        </pc:spChg>
        <pc:grpChg chg="add del mod">
          <ac:chgData name="김 지영" userId="6a163bdcc1d28b62" providerId="LiveId" clId="{8AA804C9-ADE7-448F-9373-7BA00022B1AE}" dt="2019-12-11T13:57:02.254" v="6505" actId="478"/>
          <ac:grpSpMkLst>
            <pc:docMk/>
            <pc:sldMk cId="3363809724" sldId="280"/>
            <ac:grpSpMk id="4" creationId="{A226FFE9-999F-4265-AF07-E13D77049CD5}"/>
          </ac:grpSpMkLst>
        </pc:grpChg>
        <pc:grpChg chg="mod">
          <ac:chgData name="김 지영" userId="6a163bdcc1d28b62" providerId="LiveId" clId="{8AA804C9-ADE7-448F-9373-7BA00022B1AE}" dt="2019-12-11T14:37:15.916" v="7073" actId="1036"/>
          <ac:grpSpMkLst>
            <pc:docMk/>
            <pc:sldMk cId="3363809724" sldId="280"/>
            <ac:grpSpMk id="16" creationId="{A5F7A5F5-D72E-4EF5-BFA3-C04C60CF5919}"/>
          </ac:grpSpMkLst>
        </pc:grpChg>
        <pc:grpChg chg="del mod">
          <ac:chgData name="김 지영" userId="6a163bdcc1d28b62" providerId="LiveId" clId="{8AA804C9-ADE7-448F-9373-7BA00022B1AE}" dt="2019-12-11T12:16:32.174" v="5083" actId="478"/>
          <ac:grpSpMkLst>
            <pc:docMk/>
            <pc:sldMk cId="3363809724" sldId="280"/>
            <ac:grpSpMk id="19" creationId="{D22FEA34-30B5-4870-981A-8A1E404FAA01}"/>
          </ac:grpSpMkLst>
        </pc:grpChg>
        <pc:grpChg chg="add mod">
          <ac:chgData name="김 지영" userId="6a163bdcc1d28b62" providerId="LiveId" clId="{8AA804C9-ADE7-448F-9373-7BA00022B1AE}" dt="2019-12-11T15:09:04.974" v="7542" actId="1076"/>
          <ac:grpSpMkLst>
            <pc:docMk/>
            <pc:sldMk cId="3363809724" sldId="280"/>
            <ac:grpSpMk id="42" creationId="{58822232-32E5-48DC-A076-F83B11D7D777}"/>
          </ac:grpSpMkLst>
        </pc:grpChg>
        <pc:graphicFrameChg chg="del mod modGraphic">
          <ac:chgData name="김 지영" userId="6a163bdcc1d28b62" providerId="LiveId" clId="{8AA804C9-ADE7-448F-9373-7BA00022B1AE}" dt="2019-12-11T14:23:48.965" v="6980" actId="478"/>
          <ac:graphicFrameMkLst>
            <pc:docMk/>
            <pc:sldMk cId="3363809724" sldId="280"/>
            <ac:graphicFrameMk id="29" creationId="{B56674CA-3195-468E-B52F-566D8705FB85}"/>
          </ac:graphicFrameMkLst>
        </pc:graphicFrameChg>
        <pc:picChg chg="mod">
          <ac:chgData name="김 지영" userId="6a163bdcc1d28b62" providerId="LiveId" clId="{8AA804C9-ADE7-448F-9373-7BA00022B1AE}" dt="2019-12-11T15:09:02.513" v="7541" actId="1076"/>
          <ac:picMkLst>
            <pc:docMk/>
            <pc:sldMk cId="3363809724" sldId="280"/>
            <ac:picMk id="6" creationId="{978CD65E-5F0E-41AF-87D2-E7862AAD8195}"/>
          </ac:picMkLst>
        </pc:picChg>
        <pc:picChg chg="del mod topLvl">
          <ac:chgData name="김 지영" userId="6a163bdcc1d28b62" providerId="LiveId" clId="{8AA804C9-ADE7-448F-9373-7BA00022B1AE}" dt="2019-12-11T13:57:02.254" v="6505" actId="478"/>
          <ac:picMkLst>
            <pc:docMk/>
            <pc:sldMk cId="3363809724" sldId="280"/>
            <ac:picMk id="7" creationId="{394A9EAA-89F3-4FC3-8EA0-9BADAF64792F}"/>
          </ac:picMkLst>
        </pc:picChg>
        <pc:picChg chg="add mod">
          <ac:chgData name="김 지영" userId="6a163bdcc1d28b62" providerId="LiveId" clId="{8AA804C9-ADE7-448F-9373-7BA00022B1AE}" dt="2019-12-11T15:01:58.671" v="7495" actId="1076"/>
          <ac:picMkLst>
            <pc:docMk/>
            <pc:sldMk cId="3363809724" sldId="280"/>
            <ac:picMk id="26" creationId="{3A3E112B-52E5-45DF-ADA2-AE0ECD60AD24}"/>
          </ac:picMkLst>
        </pc:picChg>
        <pc:picChg chg="add mod">
          <ac:chgData name="김 지영" userId="6a163bdcc1d28b62" providerId="LiveId" clId="{8AA804C9-ADE7-448F-9373-7BA00022B1AE}" dt="2019-12-11T15:08:36.964" v="7531" actId="164"/>
          <ac:picMkLst>
            <pc:docMk/>
            <pc:sldMk cId="3363809724" sldId="280"/>
            <ac:picMk id="27" creationId="{320F6067-08C0-4DAB-ABD8-DA7C23032516}"/>
          </ac:picMkLst>
        </pc:picChg>
        <pc:picChg chg="mod">
          <ac:chgData name="김 지영" userId="6a163bdcc1d28b62" providerId="LiveId" clId="{8AA804C9-ADE7-448F-9373-7BA00022B1AE}" dt="2019-12-11T15:00:20.214" v="7375" actId="1076"/>
          <ac:picMkLst>
            <pc:docMk/>
            <pc:sldMk cId="3363809724" sldId="280"/>
            <ac:picMk id="30" creationId="{81FAEDC0-1F38-4625-A295-45EA9AFE724C}"/>
          </ac:picMkLst>
        </pc:picChg>
        <pc:picChg chg="mod">
          <ac:chgData name="김 지영" userId="6a163bdcc1d28b62" providerId="LiveId" clId="{8AA804C9-ADE7-448F-9373-7BA00022B1AE}" dt="2019-12-11T15:00:18.868" v="7374" actId="1076"/>
          <ac:picMkLst>
            <pc:docMk/>
            <pc:sldMk cId="3363809724" sldId="280"/>
            <ac:picMk id="33" creationId="{39730A4F-B5A0-4264-B989-7CDB6A1B7832}"/>
          </ac:picMkLst>
        </pc:picChg>
        <pc:picChg chg="add mod">
          <ac:chgData name="김 지영" userId="6a163bdcc1d28b62" providerId="LiveId" clId="{8AA804C9-ADE7-448F-9373-7BA00022B1AE}" dt="2019-12-11T15:08:52.497" v="7539" actId="14100"/>
          <ac:picMkLst>
            <pc:docMk/>
            <pc:sldMk cId="3363809724" sldId="280"/>
            <ac:picMk id="1026" creationId="{CC216E28-B331-4ACB-BC7A-9F50E336268B}"/>
          </ac:picMkLst>
        </pc:picChg>
        <pc:cxnChg chg="add del mod">
          <ac:chgData name="김 지영" userId="6a163bdcc1d28b62" providerId="LiveId" clId="{8AA804C9-ADE7-448F-9373-7BA00022B1AE}" dt="2019-12-11T14:03:03.476" v="6581" actId="478"/>
          <ac:cxnSpMkLst>
            <pc:docMk/>
            <pc:sldMk cId="3363809724" sldId="280"/>
            <ac:cxnSpMk id="18" creationId="{644C3FA8-B76D-4B76-BA65-7F112B3560B7}"/>
          </ac:cxnSpMkLst>
        </pc:cxnChg>
        <pc:cxnChg chg="del mod">
          <ac:chgData name="김 지영" userId="6a163bdcc1d28b62" providerId="LiveId" clId="{8AA804C9-ADE7-448F-9373-7BA00022B1AE}" dt="2019-12-11T12:17:42.561" v="5257" actId="478"/>
          <ac:cxnSpMkLst>
            <pc:docMk/>
            <pc:sldMk cId="3363809724" sldId="280"/>
            <ac:cxnSpMk id="18" creationId="{C2AA1A90-1110-4DD5-BD43-297DE249700B}"/>
          </ac:cxnSpMkLst>
        </pc:cxnChg>
        <pc:cxnChg chg="mod">
          <ac:chgData name="김 지영" userId="6a163bdcc1d28b62" providerId="LiveId" clId="{8AA804C9-ADE7-448F-9373-7BA00022B1AE}" dt="2019-12-11T12:16:32.174" v="5083" actId="478"/>
          <ac:cxnSpMkLst>
            <pc:docMk/>
            <pc:sldMk cId="3363809724" sldId="280"/>
            <ac:cxnSpMk id="26" creationId="{70FD4B61-1829-47E9-A9B3-E8E43CE732FB}"/>
          </ac:cxnSpMkLst>
        </pc:cxnChg>
      </pc:sldChg>
      <pc:sldChg chg="modSp add del ord">
        <pc:chgData name="김 지영" userId="6a163bdcc1d28b62" providerId="LiveId" clId="{8AA804C9-ADE7-448F-9373-7BA00022B1AE}" dt="2019-12-27T02:31:11.225" v="11019" actId="20577"/>
        <pc:sldMkLst>
          <pc:docMk/>
          <pc:sldMk cId="3464899567" sldId="281"/>
        </pc:sldMkLst>
        <pc:spChg chg="mod">
          <ac:chgData name="김 지영" userId="6a163bdcc1d28b62" providerId="LiveId" clId="{8AA804C9-ADE7-448F-9373-7BA00022B1AE}" dt="2019-12-27T02:31:11.225" v="11019" actId="20577"/>
          <ac:spMkLst>
            <pc:docMk/>
            <pc:sldMk cId="3464899567" sldId="281"/>
            <ac:spMk id="8" creationId="{F75F18C2-77DC-47D2-92E9-C5C2AE941703}"/>
          </ac:spMkLst>
        </pc:spChg>
        <pc:spChg chg="mod">
          <ac:chgData name="김 지영" userId="6a163bdcc1d28b62" providerId="LiveId" clId="{8AA804C9-ADE7-448F-9373-7BA00022B1AE}" dt="2019-11-19T19:05:11.790" v="3836" actId="20577"/>
          <ac:spMkLst>
            <pc:docMk/>
            <pc:sldMk cId="3464899567" sldId="281"/>
            <ac:spMk id="17" creationId="{315CC60E-CA6D-4128-968E-FA5A25BDB2A9}"/>
          </ac:spMkLst>
        </pc:spChg>
      </pc:sldChg>
      <pc:sldChg chg="modSp add del ord">
        <pc:chgData name="김 지영" userId="6a163bdcc1d28b62" providerId="LiveId" clId="{8AA804C9-ADE7-448F-9373-7BA00022B1AE}" dt="2019-12-27T02:31:16.069" v="11044" actId="20577"/>
        <pc:sldMkLst>
          <pc:docMk/>
          <pc:sldMk cId="1935733754" sldId="282"/>
        </pc:sldMkLst>
        <pc:spChg chg="mod">
          <ac:chgData name="김 지영" userId="6a163bdcc1d28b62" providerId="LiveId" clId="{8AA804C9-ADE7-448F-9373-7BA00022B1AE}" dt="2019-12-27T02:31:16.069" v="11044" actId="20577"/>
          <ac:spMkLst>
            <pc:docMk/>
            <pc:sldMk cId="1935733754" sldId="282"/>
            <ac:spMk id="8" creationId="{F75F18C2-77DC-47D2-92E9-C5C2AE941703}"/>
          </ac:spMkLst>
        </pc:spChg>
        <pc:spChg chg="mod">
          <ac:chgData name="김 지영" userId="6a163bdcc1d28b62" providerId="LiveId" clId="{8AA804C9-ADE7-448F-9373-7BA00022B1AE}" dt="2019-11-19T19:05:14.353" v="3837" actId="20577"/>
          <ac:spMkLst>
            <pc:docMk/>
            <pc:sldMk cId="1935733754" sldId="282"/>
            <ac:spMk id="17" creationId="{315CC60E-CA6D-4128-968E-FA5A25BDB2A9}"/>
          </ac:spMkLst>
        </pc:spChg>
      </pc:sldChg>
      <pc:sldChg chg="addSp delSp modSp modNotesTx">
        <pc:chgData name="김 지영" userId="6a163bdcc1d28b62" providerId="LiveId" clId="{8AA804C9-ADE7-448F-9373-7BA00022B1AE}" dt="2019-12-29T15:18:05.315" v="14758" actId="20577"/>
        <pc:sldMkLst>
          <pc:docMk/>
          <pc:sldMk cId="2665446894" sldId="285"/>
        </pc:sldMkLst>
        <pc:spChg chg="mod">
          <ac:chgData name="김 지영" userId="6a163bdcc1d28b62" providerId="LiveId" clId="{8AA804C9-ADE7-448F-9373-7BA00022B1AE}" dt="2019-12-11T12:25:59.342" v="5457" actId="1076"/>
          <ac:spMkLst>
            <pc:docMk/>
            <pc:sldMk cId="2665446894" sldId="285"/>
            <ac:spMk id="6" creationId="{7F84751E-4344-4465-84B3-FED5B1D7940B}"/>
          </ac:spMkLst>
        </pc:spChg>
        <pc:spChg chg="add del mod">
          <ac:chgData name="김 지영" userId="6a163bdcc1d28b62" providerId="LiveId" clId="{8AA804C9-ADE7-448F-9373-7BA00022B1AE}" dt="2019-12-02T04:54:44.698" v="4669" actId="478"/>
          <ac:spMkLst>
            <pc:docMk/>
            <pc:sldMk cId="2665446894" sldId="285"/>
            <ac:spMk id="7" creationId="{2F48DDCC-E35D-4EE1-9FC8-F647CCFB25FB}"/>
          </ac:spMkLst>
        </pc:spChg>
        <pc:spChg chg="add mod ord">
          <ac:chgData name="김 지영" userId="6a163bdcc1d28b62" providerId="LiveId" clId="{8AA804C9-ADE7-448F-9373-7BA00022B1AE}" dt="2019-12-11T14:24:37.295" v="6992" actId="207"/>
          <ac:spMkLst>
            <pc:docMk/>
            <pc:sldMk cId="2665446894" sldId="285"/>
            <ac:spMk id="22" creationId="{DA414B7F-97A8-401F-B9D0-972716A35D5A}"/>
          </ac:spMkLst>
        </pc:spChg>
        <pc:spChg chg="mod">
          <ac:chgData name="김 지영" userId="6a163bdcc1d28b62" providerId="LiveId" clId="{8AA804C9-ADE7-448F-9373-7BA00022B1AE}" dt="2019-12-11T12:13:33.556" v="5068" actId="208"/>
          <ac:spMkLst>
            <pc:docMk/>
            <pc:sldMk cId="2665446894" sldId="285"/>
            <ac:spMk id="40" creationId="{42BD36E2-BC20-403D-8F7F-C76AF0493E3E}"/>
          </ac:spMkLst>
        </pc:spChg>
        <pc:spChg chg="mod">
          <ac:chgData name="김 지영" userId="6a163bdcc1d28b62" providerId="LiveId" clId="{8AA804C9-ADE7-448F-9373-7BA00022B1AE}" dt="2019-12-11T12:13:44.883" v="5070" actId="207"/>
          <ac:spMkLst>
            <pc:docMk/>
            <pc:sldMk cId="2665446894" sldId="285"/>
            <ac:spMk id="41" creationId="{52207BEB-9D34-4B13-A1BD-3F80FCEAE197}"/>
          </ac:spMkLst>
        </pc:spChg>
        <pc:spChg chg="mod">
          <ac:chgData name="김 지영" userId="6a163bdcc1d28b62" providerId="LiveId" clId="{8AA804C9-ADE7-448F-9373-7BA00022B1AE}" dt="2019-12-11T15:55:44.928" v="8856" actId="1076"/>
          <ac:spMkLst>
            <pc:docMk/>
            <pc:sldMk cId="2665446894" sldId="285"/>
            <ac:spMk id="43" creationId="{D3398C45-4492-4D40-9F54-7EE348517235}"/>
          </ac:spMkLst>
        </pc:spChg>
        <pc:spChg chg="mod">
          <ac:chgData name="김 지영" userId="6a163bdcc1d28b62" providerId="LiveId" clId="{8AA804C9-ADE7-448F-9373-7BA00022B1AE}" dt="2019-12-11T12:24:59.875" v="5442" actId="20577"/>
          <ac:spMkLst>
            <pc:docMk/>
            <pc:sldMk cId="2665446894" sldId="285"/>
            <ac:spMk id="44" creationId="{0C9CA1F2-611B-4CF6-B150-1C971058BDD1}"/>
          </ac:spMkLst>
        </pc:spChg>
        <pc:spChg chg="mod">
          <ac:chgData name="김 지영" userId="6a163bdcc1d28b62" providerId="LiveId" clId="{8AA804C9-ADE7-448F-9373-7BA00022B1AE}" dt="2019-12-11T15:55:42.956" v="8854" actId="1076"/>
          <ac:spMkLst>
            <pc:docMk/>
            <pc:sldMk cId="2665446894" sldId="285"/>
            <ac:spMk id="47" creationId="{27BBB97D-C45D-4051-8914-A236371D17FE}"/>
          </ac:spMkLst>
        </pc:spChg>
        <pc:spChg chg="mod">
          <ac:chgData name="김 지영" userId="6a163bdcc1d28b62" providerId="LiveId" clId="{8AA804C9-ADE7-448F-9373-7BA00022B1AE}" dt="2019-12-02T04:55:20.915" v="4671" actId="1076"/>
          <ac:spMkLst>
            <pc:docMk/>
            <pc:sldMk cId="2665446894" sldId="285"/>
            <ac:spMk id="50" creationId="{66ADE2CF-9FE5-4070-B2B4-D304D01BC771}"/>
          </ac:spMkLst>
        </pc:spChg>
        <pc:spChg chg="mod">
          <ac:chgData name="김 지영" userId="6a163bdcc1d28b62" providerId="LiveId" clId="{8AA804C9-ADE7-448F-9373-7BA00022B1AE}" dt="2019-12-11T15:55:46.696" v="8857" actId="1076"/>
          <ac:spMkLst>
            <pc:docMk/>
            <pc:sldMk cId="2665446894" sldId="285"/>
            <ac:spMk id="52" creationId="{8EE358C3-57A9-40B9-96CD-7F466AB0771C}"/>
          </ac:spMkLst>
        </pc:spChg>
        <pc:spChg chg="mod">
          <ac:chgData name="김 지영" userId="6a163bdcc1d28b62" providerId="LiveId" clId="{8AA804C9-ADE7-448F-9373-7BA00022B1AE}" dt="2019-12-11T12:13:44.883" v="5070" actId="207"/>
          <ac:spMkLst>
            <pc:docMk/>
            <pc:sldMk cId="2665446894" sldId="285"/>
            <ac:spMk id="54" creationId="{278C576A-A62F-46D0-AC40-097662AC1B6C}"/>
          </ac:spMkLst>
        </pc:spChg>
        <pc:spChg chg="mod">
          <ac:chgData name="김 지영" userId="6a163bdcc1d28b62" providerId="LiveId" clId="{8AA804C9-ADE7-448F-9373-7BA00022B1AE}" dt="2019-12-02T04:55:35.956" v="4675" actId="404"/>
          <ac:spMkLst>
            <pc:docMk/>
            <pc:sldMk cId="2665446894" sldId="285"/>
            <ac:spMk id="58" creationId="{00F54871-668F-4AE7-BE9F-1FAB09B4AEDB}"/>
          </ac:spMkLst>
        </pc:spChg>
        <pc:spChg chg="mod">
          <ac:chgData name="김 지영" userId="6a163bdcc1d28b62" providerId="LiveId" clId="{8AA804C9-ADE7-448F-9373-7BA00022B1AE}" dt="2019-12-11T12:23:31.670" v="5398" actId="207"/>
          <ac:spMkLst>
            <pc:docMk/>
            <pc:sldMk cId="2665446894" sldId="285"/>
            <ac:spMk id="62" creationId="{F048A06E-5851-467B-8740-8E4EE0921213}"/>
          </ac:spMkLst>
        </pc:spChg>
        <pc:spChg chg="mod">
          <ac:chgData name="김 지영" userId="6a163bdcc1d28b62" providerId="LiveId" clId="{8AA804C9-ADE7-448F-9373-7BA00022B1AE}" dt="2019-12-11T15:53:51.226" v="8705" actId="20577"/>
          <ac:spMkLst>
            <pc:docMk/>
            <pc:sldMk cId="2665446894" sldId="285"/>
            <ac:spMk id="63" creationId="{17FC53B7-F3C5-40D7-99F4-9438A89C5CB0}"/>
          </ac:spMkLst>
        </pc:spChg>
        <pc:spChg chg="mod">
          <ac:chgData name="김 지영" userId="6a163bdcc1d28b62" providerId="LiveId" clId="{8AA804C9-ADE7-448F-9373-7BA00022B1AE}" dt="2019-12-11T15:57:21.639" v="8919" actId="20577"/>
          <ac:spMkLst>
            <pc:docMk/>
            <pc:sldMk cId="2665446894" sldId="285"/>
            <ac:spMk id="64" creationId="{9C1573A1-3D52-4357-A336-C1EA4A6589F9}"/>
          </ac:spMkLst>
        </pc:spChg>
        <pc:spChg chg="mod">
          <ac:chgData name="김 지영" userId="6a163bdcc1d28b62" providerId="LiveId" clId="{8AA804C9-ADE7-448F-9373-7BA00022B1AE}" dt="2019-12-11T12:22:31.485" v="5387" actId="207"/>
          <ac:spMkLst>
            <pc:docMk/>
            <pc:sldMk cId="2665446894" sldId="285"/>
            <ac:spMk id="65" creationId="{5A2BEAC8-7D2D-4631-83DB-5011DD3697AE}"/>
          </ac:spMkLst>
        </pc:spChg>
        <pc:grpChg chg="mod">
          <ac:chgData name="김 지영" userId="6a163bdcc1d28b62" providerId="LiveId" clId="{8AA804C9-ADE7-448F-9373-7BA00022B1AE}" dt="2019-12-11T12:26:08.557" v="5459" actId="1076"/>
          <ac:grpSpMkLst>
            <pc:docMk/>
            <pc:sldMk cId="2665446894" sldId="285"/>
            <ac:grpSpMk id="3" creationId="{536AFC8F-4ADF-4B82-984F-807DBA3C21AC}"/>
          </ac:grpSpMkLst>
        </pc:grpChg>
        <pc:grpChg chg="mod">
          <ac:chgData name="김 지영" userId="6a163bdcc1d28b62" providerId="LiveId" clId="{8AA804C9-ADE7-448F-9373-7BA00022B1AE}" dt="2019-12-11T12:27:00.406" v="5475" actId="1076"/>
          <ac:grpSpMkLst>
            <pc:docMk/>
            <pc:sldMk cId="2665446894" sldId="285"/>
            <ac:grpSpMk id="4" creationId="{0556C17E-CADF-43F0-92EE-A9A490765E4D}"/>
          </ac:grpSpMkLst>
        </pc:grpChg>
        <pc:grpChg chg="del">
          <ac:chgData name="김 지영" userId="6a163bdcc1d28b62" providerId="LiveId" clId="{8AA804C9-ADE7-448F-9373-7BA00022B1AE}" dt="2019-12-11T12:22:00.908" v="5378" actId="478"/>
          <ac:grpSpMkLst>
            <pc:docMk/>
            <pc:sldMk cId="2665446894" sldId="285"/>
            <ac:grpSpMk id="34" creationId="{A0712C0B-75EC-4564-A594-517417A82F34}"/>
          </ac:grpSpMkLst>
        </pc:grpChg>
        <pc:grpChg chg="mod">
          <ac:chgData name="김 지영" userId="6a163bdcc1d28b62" providerId="LiveId" clId="{8AA804C9-ADE7-448F-9373-7BA00022B1AE}" dt="2019-12-11T12:26:43.358" v="5467" actId="465"/>
          <ac:grpSpMkLst>
            <pc:docMk/>
            <pc:sldMk cId="2665446894" sldId="285"/>
            <ac:grpSpMk id="39" creationId="{E521EFDC-B480-4381-9360-1048AFB0E192}"/>
          </ac:grpSpMkLst>
        </pc:grpChg>
        <pc:grpChg chg="mod">
          <ac:chgData name="김 지영" userId="6a163bdcc1d28b62" providerId="LiveId" clId="{8AA804C9-ADE7-448F-9373-7BA00022B1AE}" dt="2019-12-11T12:26:43.358" v="5467" actId="465"/>
          <ac:grpSpMkLst>
            <pc:docMk/>
            <pc:sldMk cId="2665446894" sldId="285"/>
            <ac:grpSpMk id="55" creationId="{EBB295B2-15B6-4AE3-AD35-F4670DCAF451}"/>
          </ac:grpSpMkLst>
        </pc:grpChg>
        <pc:grpChg chg="mod">
          <ac:chgData name="김 지영" userId="6a163bdcc1d28b62" providerId="LiveId" clId="{8AA804C9-ADE7-448F-9373-7BA00022B1AE}" dt="2019-12-11T12:26:43.358" v="5467" actId="465"/>
          <ac:grpSpMkLst>
            <pc:docMk/>
            <pc:sldMk cId="2665446894" sldId="285"/>
            <ac:grpSpMk id="61" creationId="{129828EB-6102-404F-9E04-7E1E1FF265AC}"/>
          </ac:grpSpMkLst>
        </pc:grpChg>
        <pc:picChg chg="mod">
          <ac:chgData name="김 지영" userId="6a163bdcc1d28b62" providerId="LiveId" clId="{8AA804C9-ADE7-448F-9373-7BA00022B1AE}" dt="2019-12-11T12:13:01.696" v="5063" actId="1076"/>
          <ac:picMkLst>
            <pc:docMk/>
            <pc:sldMk cId="2665446894" sldId="285"/>
            <ac:picMk id="19" creationId="{0AAE69B1-E5B6-4D94-897B-FA355BFEFEB1}"/>
          </ac:picMkLst>
        </pc:picChg>
        <pc:cxnChg chg="add mod">
          <ac:chgData name="김 지영" userId="6a163bdcc1d28b62" providerId="LiveId" clId="{8AA804C9-ADE7-448F-9373-7BA00022B1AE}" dt="2019-12-11T12:27:16.113" v="5476" actId="208"/>
          <ac:cxnSpMkLst>
            <pc:docMk/>
            <pc:sldMk cId="2665446894" sldId="285"/>
            <ac:cxnSpMk id="14" creationId="{77C87D97-C870-4871-B69B-B12C5C617D3F}"/>
          </ac:cxnSpMkLst>
        </pc:cxnChg>
        <pc:cxnChg chg="del mod">
          <ac:chgData name="김 지영" userId="6a163bdcc1d28b62" providerId="LiveId" clId="{8AA804C9-ADE7-448F-9373-7BA00022B1AE}" dt="2019-12-11T12:22:13.272" v="5379" actId="478"/>
          <ac:cxnSpMkLst>
            <pc:docMk/>
            <pc:sldMk cId="2665446894" sldId="285"/>
            <ac:cxnSpMk id="17" creationId="{90B38A52-6B02-48AC-AB07-2D526A747AE0}"/>
          </ac:cxnSpMkLst>
        </pc:cxnChg>
        <pc:cxnChg chg="add mod">
          <ac:chgData name="김 지영" userId="6a163bdcc1d28b62" providerId="LiveId" clId="{8AA804C9-ADE7-448F-9373-7BA00022B1AE}" dt="2019-12-11T15:55:44.928" v="8856" actId="1076"/>
          <ac:cxnSpMkLst>
            <pc:docMk/>
            <pc:sldMk cId="2665446894" sldId="285"/>
            <ac:cxnSpMk id="20" creationId="{717AAA00-BE82-450F-8827-7B78ABD360E1}"/>
          </ac:cxnSpMkLst>
        </pc:cxnChg>
        <pc:cxnChg chg="del mod">
          <ac:chgData name="김 지영" userId="6a163bdcc1d28b62" providerId="LiveId" clId="{8AA804C9-ADE7-448F-9373-7BA00022B1AE}" dt="2019-12-11T12:22:15.800" v="5381" actId="478"/>
          <ac:cxnSpMkLst>
            <pc:docMk/>
            <pc:sldMk cId="2665446894" sldId="285"/>
            <ac:cxnSpMk id="25" creationId="{46DA3E09-6242-4031-B2A5-890FF47FC0EE}"/>
          </ac:cxnSpMkLst>
        </pc:cxnChg>
        <pc:cxnChg chg="del mod">
          <ac:chgData name="김 지영" userId="6a163bdcc1d28b62" providerId="LiveId" clId="{8AA804C9-ADE7-448F-9373-7BA00022B1AE}" dt="2019-12-11T12:22:13.272" v="5379" actId="478"/>
          <ac:cxnSpMkLst>
            <pc:docMk/>
            <pc:sldMk cId="2665446894" sldId="285"/>
            <ac:cxnSpMk id="53" creationId="{EB444409-E531-4B30-8560-740C8A63D2DE}"/>
          </ac:cxnSpMkLst>
        </pc:cxnChg>
        <pc:cxnChg chg="add mod">
          <ac:chgData name="김 지영" userId="6a163bdcc1d28b62" providerId="LiveId" clId="{8AA804C9-ADE7-448F-9373-7BA00022B1AE}" dt="2019-12-11T12:27:16.113" v="5476" actId="208"/>
          <ac:cxnSpMkLst>
            <pc:docMk/>
            <pc:sldMk cId="2665446894" sldId="285"/>
            <ac:cxnSpMk id="60" creationId="{5AC0B949-B94E-47A9-ABD1-F718A8B715CB}"/>
          </ac:cxnSpMkLst>
        </pc:cxnChg>
      </pc:sldChg>
      <pc:sldChg chg="addSp modSp ord modNotesTx">
        <pc:chgData name="김 지영" userId="6a163bdcc1d28b62" providerId="LiveId" clId="{8AA804C9-ADE7-448F-9373-7BA00022B1AE}" dt="2019-12-29T15:48:04.311" v="15425" actId="20577"/>
        <pc:sldMkLst>
          <pc:docMk/>
          <pc:sldMk cId="2164400005" sldId="286"/>
        </pc:sldMkLst>
        <pc:spChg chg="mod">
          <ac:chgData name="김 지영" userId="6a163bdcc1d28b62" providerId="LiveId" clId="{8AA804C9-ADE7-448F-9373-7BA00022B1AE}" dt="2019-12-29T15:47:50.773" v="15341" actId="1076"/>
          <ac:spMkLst>
            <pc:docMk/>
            <pc:sldMk cId="2164400005" sldId="286"/>
            <ac:spMk id="2" creationId="{340FD626-F3DE-4039-A1D4-DA89B21A0BDA}"/>
          </ac:spMkLst>
        </pc:spChg>
        <pc:spChg chg="mod">
          <ac:chgData name="김 지영" userId="6a163bdcc1d28b62" providerId="LiveId" clId="{8AA804C9-ADE7-448F-9373-7BA00022B1AE}" dt="2019-12-02T04:32:53.580" v="4185" actId="20577"/>
          <ac:spMkLst>
            <pc:docMk/>
            <pc:sldMk cId="2164400005" sldId="286"/>
            <ac:spMk id="17" creationId="{E7C859D9-D9CE-4A57-B8EC-9E015DDB6E7D}"/>
          </ac:spMkLst>
        </pc:spChg>
        <pc:spChg chg="add mod">
          <ac:chgData name="김 지영" userId="6a163bdcc1d28b62" providerId="LiveId" clId="{8AA804C9-ADE7-448F-9373-7BA00022B1AE}" dt="2019-12-02T04:37:47.357" v="4358" actId="1076"/>
          <ac:spMkLst>
            <pc:docMk/>
            <pc:sldMk cId="2164400005" sldId="286"/>
            <ac:spMk id="19" creationId="{FCECFE86-7202-4786-94A9-50A1E04E7B0D}"/>
          </ac:spMkLst>
        </pc:spChg>
        <pc:spChg chg="mod">
          <ac:chgData name="김 지영" userId="6a163bdcc1d28b62" providerId="LiveId" clId="{8AA804C9-ADE7-448F-9373-7BA00022B1AE}" dt="2019-12-11T14:24:16.231" v="6988" actId="14100"/>
          <ac:spMkLst>
            <pc:docMk/>
            <pc:sldMk cId="2164400005" sldId="286"/>
            <ac:spMk id="22" creationId="{B8441DF8-CF21-4E0E-BFD0-948F6B1DDABC}"/>
          </ac:spMkLst>
        </pc:spChg>
        <pc:picChg chg="add mod modCrop">
          <ac:chgData name="김 지영" userId="6a163bdcc1d28b62" providerId="LiveId" clId="{8AA804C9-ADE7-448F-9373-7BA00022B1AE}" dt="2019-12-02T04:36:44.139" v="4198" actId="1076"/>
          <ac:picMkLst>
            <pc:docMk/>
            <pc:sldMk cId="2164400005" sldId="286"/>
            <ac:picMk id="3" creationId="{B170B025-4AE7-4328-88FC-FF9F40A1D868}"/>
          </ac:picMkLst>
        </pc:picChg>
        <pc:picChg chg="add mod modCrop">
          <ac:chgData name="김 지영" userId="6a163bdcc1d28b62" providerId="LiveId" clId="{8AA804C9-ADE7-448F-9373-7BA00022B1AE}" dt="2019-12-02T04:36:44.139" v="4198" actId="1076"/>
          <ac:picMkLst>
            <pc:docMk/>
            <pc:sldMk cId="2164400005" sldId="286"/>
            <ac:picMk id="18" creationId="{B82E853B-039A-4008-AB77-99F3853C05BB}"/>
          </ac:picMkLst>
        </pc:picChg>
        <pc:picChg chg="mod">
          <ac:chgData name="김 지영" userId="6a163bdcc1d28b62" providerId="LiveId" clId="{8AA804C9-ADE7-448F-9373-7BA00022B1AE}" dt="2019-12-29T15:47:50.773" v="15341" actId="1076"/>
          <ac:picMkLst>
            <pc:docMk/>
            <pc:sldMk cId="2164400005" sldId="286"/>
            <ac:picMk id="23" creationId="{66FD9BDD-9022-46EE-888D-472BF30DE686}"/>
          </ac:picMkLst>
        </pc:picChg>
      </pc:sldChg>
      <pc:sldChg chg="addSp modSp modNotesTx">
        <pc:chgData name="김 지영" userId="6a163bdcc1d28b62" providerId="LiveId" clId="{8AA804C9-ADE7-448F-9373-7BA00022B1AE}" dt="2019-12-29T15:17:10.686" v="14500" actId="20577"/>
        <pc:sldMkLst>
          <pc:docMk/>
          <pc:sldMk cId="3707544117" sldId="287"/>
        </pc:sldMkLst>
        <pc:spChg chg="add mod">
          <ac:chgData name="김 지영" userId="6a163bdcc1d28b62" providerId="LiveId" clId="{8AA804C9-ADE7-448F-9373-7BA00022B1AE}" dt="2019-12-11T11:58:05.024" v="4917" actId="404"/>
          <ac:spMkLst>
            <pc:docMk/>
            <pc:sldMk cId="3707544117" sldId="287"/>
            <ac:spMk id="4" creationId="{B088B86E-4B0F-4813-AD67-7DB5CDBDA9A4}"/>
          </ac:spMkLst>
        </pc:spChg>
        <pc:spChg chg="mod">
          <ac:chgData name="김 지영" userId="6a163bdcc1d28b62" providerId="LiveId" clId="{8AA804C9-ADE7-448F-9373-7BA00022B1AE}" dt="2019-12-02T04:43:05.353" v="4486"/>
          <ac:spMkLst>
            <pc:docMk/>
            <pc:sldMk cId="3707544117" sldId="287"/>
            <ac:spMk id="42" creationId="{6193F30B-F518-428A-A165-E38378C74852}"/>
          </ac:spMkLst>
        </pc:spChg>
        <pc:spChg chg="add mod">
          <ac:chgData name="김 지영" userId="6a163bdcc1d28b62" providerId="LiveId" clId="{8AA804C9-ADE7-448F-9373-7BA00022B1AE}" dt="2019-12-11T11:58:05.024" v="4917" actId="404"/>
          <ac:spMkLst>
            <pc:docMk/>
            <pc:sldMk cId="3707544117" sldId="287"/>
            <ac:spMk id="45" creationId="{DA860A64-05A2-4D57-ADC8-9AD6852525B7}"/>
          </ac:spMkLst>
        </pc:spChg>
        <pc:spChg chg="add mod">
          <ac:chgData name="김 지영" userId="6a163bdcc1d28b62" providerId="LiveId" clId="{8AA804C9-ADE7-448F-9373-7BA00022B1AE}" dt="2019-12-11T11:58:05.024" v="4917" actId="404"/>
          <ac:spMkLst>
            <pc:docMk/>
            <pc:sldMk cId="3707544117" sldId="287"/>
            <ac:spMk id="46" creationId="{D17F4C59-7731-41E2-BE8E-69F4EFF00E91}"/>
          </ac:spMkLst>
        </pc:spChg>
        <pc:spChg chg="add mod">
          <ac:chgData name="김 지영" userId="6a163bdcc1d28b62" providerId="LiveId" clId="{8AA804C9-ADE7-448F-9373-7BA00022B1AE}" dt="2019-12-11T15:51:15.856" v="8596" actId="20577"/>
          <ac:spMkLst>
            <pc:docMk/>
            <pc:sldMk cId="3707544117" sldId="287"/>
            <ac:spMk id="53" creationId="{ABD07140-78EF-4376-A558-D09F35713297}"/>
          </ac:spMkLst>
        </pc:spChg>
        <pc:spChg chg="add mod">
          <ac:chgData name="김 지영" userId="6a163bdcc1d28b62" providerId="LiveId" clId="{8AA804C9-ADE7-448F-9373-7BA00022B1AE}" dt="2019-12-11T15:53:39.546" v="8683" actId="20577"/>
          <ac:spMkLst>
            <pc:docMk/>
            <pc:sldMk cId="3707544117" sldId="287"/>
            <ac:spMk id="55" creationId="{1FBF6C90-051C-48AF-8622-C2731F3B2589}"/>
          </ac:spMkLst>
        </pc:spChg>
        <pc:spChg chg="mod">
          <ac:chgData name="김 지영" userId="6a163bdcc1d28b62" providerId="LiveId" clId="{8AA804C9-ADE7-448F-9373-7BA00022B1AE}" dt="2019-12-02T04:39:55.940" v="4384" actId="1076"/>
          <ac:spMkLst>
            <pc:docMk/>
            <pc:sldMk cId="3707544117" sldId="287"/>
            <ac:spMk id="68" creationId="{FEDB1E86-9AB3-4779-A52B-2E651F67CD9D}"/>
          </ac:spMkLst>
        </pc:spChg>
        <pc:spChg chg="mod">
          <ac:chgData name="김 지영" userId="6a163bdcc1d28b62" providerId="LiveId" clId="{8AA804C9-ADE7-448F-9373-7BA00022B1AE}" dt="2019-12-11T15:37:16.667" v="8371" actId="1076"/>
          <ac:spMkLst>
            <pc:docMk/>
            <pc:sldMk cId="3707544117" sldId="287"/>
            <ac:spMk id="69" creationId="{9D06A356-9EFD-4D2C-A88E-62F34A8F7F56}"/>
          </ac:spMkLst>
        </pc:spChg>
        <pc:spChg chg="mod">
          <ac:chgData name="김 지영" userId="6a163bdcc1d28b62" providerId="LiveId" clId="{8AA804C9-ADE7-448F-9373-7BA00022B1AE}" dt="2019-12-29T15:16:27.280" v="14273" actId="14100"/>
          <ac:spMkLst>
            <pc:docMk/>
            <pc:sldMk cId="3707544117" sldId="287"/>
            <ac:spMk id="70" creationId="{BCC8AD62-AF56-45F3-94BB-16107EC4A777}"/>
          </ac:spMkLst>
        </pc:spChg>
        <pc:spChg chg="mod">
          <ac:chgData name="김 지영" userId="6a163bdcc1d28b62" providerId="LiveId" clId="{8AA804C9-ADE7-448F-9373-7BA00022B1AE}" dt="2019-12-11T15:36:42.769" v="8367" actId="2711"/>
          <ac:spMkLst>
            <pc:docMk/>
            <pc:sldMk cId="3707544117" sldId="287"/>
            <ac:spMk id="71" creationId="{6E444B5B-5AC2-4B20-9A8F-A6298618C016}"/>
          </ac:spMkLst>
        </pc:spChg>
        <pc:spChg chg="mod">
          <ac:chgData name="김 지영" userId="6a163bdcc1d28b62" providerId="LiveId" clId="{8AA804C9-ADE7-448F-9373-7BA00022B1AE}" dt="2019-12-02T04:39:55.587" v="4383" actId="1076"/>
          <ac:spMkLst>
            <pc:docMk/>
            <pc:sldMk cId="3707544117" sldId="287"/>
            <ac:spMk id="72" creationId="{F85AF957-FFE5-4951-AC83-B61579EABB6F}"/>
          </ac:spMkLst>
        </pc:spChg>
        <pc:spChg chg="mod">
          <ac:chgData name="김 지영" userId="6a163bdcc1d28b62" providerId="LiveId" clId="{8AA804C9-ADE7-448F-9373-7BA00022B1AE}" dt="2019-12-11T15:36:42.769" v="8367" actId="2711"/>
          <ac:spMkLst>
            <pc:docMk/>
            <pc:sldMk cId="3707544117" sldId="287"/>
            <ac:spMk id="73" creationId="{C1B713B3-4C7F-4DF5-833D-E2A1424E86B5}"/>
          </ac:spMkLst>
        </pc:spChg>
        <pc:spChg chg="mod">
          <ac:chgData name="김 지영" userId="6a163bdcc1d28b62" providerId="LiveId" clId="{8AA804C9-ADE7-448F-9373-7BA00022B1AE}" dt="2019-12-11T15:36:42.769" v="8367" actId="2711"/>
          <ac:spMkLst>
            <pc:docMk/>
            <pc:sldMk cId="3707544117" sldId="287"/>
            <ac:spMk id="74" creationId="{E8EDFFB0-84D2-483F-B4FA-6045EC9D4EAC}"/>
          </ac:spMkLst>
        </pc:spChg>
        <pc:spChg chg="mod">
          <ac:chgData name="김 지영" userId="6a163bdcc1d28b62" providerId="LiveId" clId="{8AA804C9-ADE7-448F-9373-7BA00022B1AE}" dt="2019-12-11T15:36:42.769" v="8367" actId="2711"/>
          <ac:spMkLst>
            <pc:docMk/>
            <pc:sldMk cId="3707544117" sldId="287"/>
            <ac:spMk id="77" creationId="{00E04EFC-7B5C-4F98-811F-2D8229D23DED}"/>
          </ac:spMkLst>
        </pc:spChg>
        <pc:spChg chg="mod">
          <ac:chgData name="김 지영" userId="6a163bdcc1d28b62" providerId="LiveId" clId="{8AA804C9-ADE7-448F-9373-7BA00022B1AE}" dt="2019-12-02T04:42:05.118" v="4458" actId="1076"/>
          <ac:spMkLst>
            <pc:docMk/>
            <pc:sldMk cId="3707544117" sldId="287"/>
            <ac:spMk id="79" creationId="{7C0EDBFA-8B7F-47FA-B785-356F93706005}"/>
          </ac:spMkLst>
        </pc:spChg>
        <pc:spChg chg="mod">
          <ac:chgData name="김 지영" userId="6a163bdcc1d28b62" providerId="LiveId" clId="{8AA804C9-ADE7-448F-9373-7BA00022B1AE}" dt="2019-12-11T15:36:42.769" v="8367" actId="2711"/>
          <ac:spMkLst>
            <pc:docMk/>
            <pc:sldMk cId="3707544117" sldId="287"/>
            <ac:spMk id="82" creationId="{166EEE96-CCE6-484C-B761-9C8E15B517DE}"/>
          </ac:spMkLst>
        </pc:spChg>
        <pc:spChg chg="mod">
          <ac:chgData name="김 지영" userId="6a163bdcc1d28b62" providerId="LiveId" clId="{8AA804C9-ADE7-448F-9373-7BA00022B1AE}" dt="2019-12-02T04:42:45.842" v="4461" actId="207"/>
          <ac:spMkLst>
            <pc:docMk/>
            <pc:sldMk cId="3707544117" sldId="287"/>
            <ac:spMk id="87" creationId="{2F612FFE-67A6-421E-A55C-7D7CF8D4FA08}"/>
          </ac:spMkLst>
        </pc:spChg>
        <pc:spChg chg="mod">
          <ac:chgData name="김 지영" userId="6a163bdcc1d28b62" providerId="LiveId" clId="{8AA804C9-ADE7-448F-9373-7BA00022B1AE}" dt="2019-12-11T15:50:04.387" v="8495" actId="1076"/>
          <ac:spMkLst>
            <pc:docMk/>
            <pc:sldMk cId="3707544117" sldId="287"/>
            <ac:spMk id="89" creationId="{12A2729E-843D-46D1-910A-2CC4FADCE145}"/>
          </ac:spMkLst>
        </pc:spChg>
        <pc:spChg chg="mod">
          <ac:chgData name="김 지영" userId="6a163bdcc1d28b62" providerId="LiveId" clId="{8AA804C9-ADE7-448F-9373-7BA00022B1AE}" dt="2019-12-11T15:50:08.684" v="8496" actId="14100"/>
          <ac:spMkLst>
            <pc:docMk/>
            <pc:sldMk cId="3707544117" sldId="287"/>
            <ac:spMk id="90" creationId="{6DC39F1F-CA55-438C-8C41-5F29EDFE9886}"/>
          </ac:spMkLst>
        </pc:spChg>
        <pc:spChg chg="mod">
          <ac:chgData name="김 지영" userId="6a163bdcc1d28b62" providerId="LiveId" clId="{8AA804C9-ADE7-448F-9373-7BA00022B1AE}" dt="2019-12-11T15:36:42.769" v="8367" actId="2711"/>
          <ac:spMkLst>
            <pc:docMk/>
            <pc:sldMk cId="3707544117" sldId="287"/>
            <ac:spMk id="114" creationId="{B94F15AB-BD64-45A8-A507-297A0B1E2CCF}"/>
          </ac:spMkLst>
        </pc:spChg>
        <pc:spChg chg="mod">
          <ac:chgData name="김 지영" userId="6a163bdcc1d28b62" providerId="LiveId" clId="{8AA804C9-ADE7-448F-9373-7BA00022B1AE}" dt="2019-12-11T15:52:43.747" v="8603" actId="14100"/>
          <ac:spMkLst>
            <pc:docMk/>
            <pc:sldMk cId="3707544117" sldId="287"/>
            <ac:spMk id="121" creationId="{D175BF46-104F-4F4C-9A2B-435D20249805}"/>
          </ac:spMkLst>
        </pc:spChg>
        <pc:spChg chg="mod ord">
          <ac:chgData name="김 지영" userId="6a163bdcc1d28b62" providerId="LiveId" clId="{8AA804C9-ADE7-448F-9373-7BA00022B1AE}" dt="2019-12-11T15:52:09.514" v="8598" actId="166"/>
          <ac:spMkLst>
            <pc:docMk/>
            <pc:sldMk cId="3707544117" sldId="287"/>
            <ac:spMk id="125" creationId="{B27BC57E-9FFB-4B06-8869-7C369E9A8913}"/>
          </ac:spMkLst>
        </pc:spChg>
        <pc:spChg chg="mod">
          <ac:chgData name="김 지영" userId="6a163bdcc1d28b62" providerId="LiveId" clId="{8AA804C9-ADE7-448F-9373-7BA00022B1AE}" dt="2019-12-11T15:36:42.769" v="8367" actId="2711"/>
          <ac:spMkLst>
            <pc:docMk/>
            <pc:sldMk cId="3707544117" sldId="287"/>
            <ac:spMk id="126" creationId="{CFD57E15-6096-4107-A406-F38DD7D02FE9}"/>
          </ac:spMkLst>
        </pc:spChg>
        <pc:spChg chg="mod">
          <ac:chgData name="김 지영" userId="6a163bdcc1d28b62" providerId="LiveId" clId="{8AA804C9-ADE7-448F-9373-7BA00022B1AE}" dt="2019-12-11T15:50:04.387" v="8495" actId="1076"/>
          <ac:spMkLst>
            <pc:docMk/>
            <pc:sldMk cId="3707544117" sldId="287"/>
            <ac:spMk id="127" creationId="{4EEE9DEB-B548-4320-A2C2-E4CFDA989A91}"/>
          </ac:spMkLst>
        </pc:spChg>
        <pc:spChg chg="mod">
          <ac:chgData name="김 지영" userId="6a163bdcc1d28b62" providerId="LiveId" clId="{8AA804C9-ADE7-448F-9373-7BA00022B1AE}" dt="2019-12-11T12:28:37.937" v="5480" actId="1076"/>
          <ac:spMkLst>
            <pc:docMk/>
            <pc:sldMk cId="3707544117" sldId="287"/>
            <ac:spMk id="132" creationId="{073E08C4-AB6B-4B66-94B4-2450E699819A}"/>
          </ac:spMkLst>
        </pc:spChg>
        <pc:grpChg chg="mod">
          <ac:chgData name="김 지영" userId="6a163bdcc1d28b62" providerId="LiveId" clId="{8AA804C9-ADE7-448F-9373-7BA00022B1AE}" dt="2019-12-11T15:52:40.776" v="8602" actId="14100"/>
          <ac:grpSpMkLst>
            <pc:docMk/>
            <pc:sldMk cId="3707544117" sldId="287"/>
            <ac:grpSpMk id="95" creationId="{4F9FBA6B-1EC9-4DCE-A3F8-F5DFA332F8F1}"/>
          </ac:grpSpMkLst>
        </pc:grpChg>
        <pc:cxnChg chg="add mod">
          <ac:chgData name="김 지영" userId="6a163bdcc1d28b62" providerId="LiveId" clId="{8AA804C9-ADE7-448F-9373-7BA00022B1AE}" dt="2019-12-11T11:58:05.024" v="4917" actId="404"/>
          <ac:cxnSpMkLst>
            <pc:docMk/>
            <pc:sldMk cId="3707544117" sldId="287"/>
            <ac:cxnSpMk id="7" creationId="{9406ACB5-AE8A-4612-817F-2B43B2104B76}"/>
          </ac:cxnSpMkLst>
        </pc:cxnChg>
        <pc:cxnChg chg="add mod">
          <ac:chgData name="김 지영" userId="6a163bdcc1d28b62" providerId="LiveId" clId="{8AA804C9-ADE7-448F-9373-7BA00022B1AE}" dt="2019-12-11T11:58:05.024" v="4917" actId="404"/>
          <ac:cxnSpMkLst>
            <pc:docMk/>
            <pc:sldMk cId="3707544117" sldId="287"/>
            <ac:cxnSpMk id="49" creationId="{0D5E6064-331E-48F1-B151-69B7162B7FB9}"/>
          </ac:cxnSpMkLst>
        </pc:cxnChg>
        <pc:cxnChg chg="add mod">
          <ac:chgData name="김 지영" userId="6a163bdcc1d28b62" providerId="LiveId" clId="{8AA804C9-ADE7-448F-9373-7BA00022B1AE}" dt="2019-12-11T15:52:32.721" v="8600" actId="693"/>
          <ac:cxnSpMkLst>
            <pc:docMk/>
            <pc:sldMk cId="3707544117" sldId="287"/>
            <ac:cxnSpMk id="50" creationId="{10A91947-7CB5-4D16-9870-C91594154788}"/>
          </ac:cxnSpMkLst>
        </pc:cxnChg>
        <pc:cxnChg chg="add mod ord">
          <ac:chgData name="김 지영" userId="6a163bdcc1d28b62" providerId="LiveId" clId="{8AA804C9-ADE7-448F-9373-7BA00022B1AE}" dt="2019-12-11T15:52:40.776" v="8602" actId="14100"/>
          <ac:cxnSpMkLst>
            <pc:docMk/>
            <pc:sldMk cId="3707544117" sldId="287"/>
            <ac:cxnSpMk id="56" creationId="{A7561ADB-3EED-4247-B08C-6B6153E4C785}"/>
          </ac:cxnSpMkLst>
        </pc:cxnChg>
        <pc:cxnChg chg="mod">
          <ac:chgData name="김 지영" userId="6a163bdcc1d28b62" providerId="LiveId" clId="{8AA804C9-ADE7-448F-9373-7BA00022B1AE}" dt="2019-12-11T15:52:40.776" v="8602" actId="14100"/>
          <ac:cxnSpMkLst>
            <pc:docMk/>
            <pc:sldMk cId="3707544117" sldId="287"/>
            <ac:cxnSpMk id="57" creationId="{D0F8D925-E1B5-4D06-9A92-ACFACA9861E3}"/>
          </ac:cxnSpMkLst>
        </pc:cxnChg>
        <pc:cxnChg chg="add mod ord">
          <ac:chgData name="김 지영" userId="6a163bdcc1d28b62" providerId="LiveId" clId="{8AA804C9-ADE7-448F-9373-7BA00022B1AE}" dt="2019-12-29T15:16:27.280" v="14273" actId="14100"/>
          <ac:cxnSpMkLst>
            <pc:docMk/>
            <pc:sldMk cId="3707544117" sldId="287"/>
            <ac:cxnSpMk id="59" creationId="{C5BA3AED-4F92-4FC8-9EF1-16D2A9437564}"/>
          </ac:cxnSpMkLst>
        </pc:cxnChg>
        <pc:cxnChg chg="mod">
          <ac:chgData name="김 지영" userId="6a163bdcc1d28b62" providerId="LiveId" clId="{8AA804C9-ADE7-448F-9373-7BA00022B1AE}" dt="2019-12-02T04:41:59.029" v="4457"/>
          <ac:cxnSpMkLst>
            <pc:docMk/>
            <pc:sldMk cId="3707544117" sldId="287"/>
            <ac:cxnSpMk id="78" creationId="{8495F424-AB1E-49FC-A9AA-9D3F4E615FAB}"/>
          </ac:cxnSpMkLst>
        </pc:cxnChg>
        <pc:cxnChg chg="mod">
          <ac:chgData name="김 지영" userId="6a163bdcc1d28b62" providerId="LiveId" clId="{8AA804C9-ADE7-448F-9373-7BA00022B1AE}" dt="2019-12-29T15:16:27.280" v="14273" actId="14100"/>
          <ac:cxnSpMkLst>
            <pc:docMk/>
            <pc:sldMk cId="3707544117" sldId="287"/>
            <ac:cxnSpMk id="92" creationId="{9B5D3210-4C1F-46D6-A77C-8EDBCCF16682}"/>
          </ac:cxnSpMkLst>
        </pc:cxnChg>
        <pc:cxnChg chg="mod">
          <ac:chgData name="김 지영" userId="6a163bdcc1d28b62" providerId="LiveId" clId="{8AA804C9-ADE7-448F-9373-7BA00022B1AE}" dt="2019-12-02T04:42:42.819" v="4460" actId="208"/>
          <ac:cxnSpMkLst>
            <pc:docMk/>
            <pc:sldMk cId="3707544117" sldId="287"/>
            <ac:cxnSpMk id="98" creationId="{D8B63465-D154-4594-9494-7970383B3FA1}"/>
          </ac:cxnSpMkLst>
        </pc:cxnChg>
        <pc:cxnChg chg="mod">
          <ac:chgData name="김 지영" userId="6a163bdcc1d28b62" providerId="LiveId" clId="{8AA804C9-ADE7-448F-9373-7BA00022B1AE}" dt="2019-12-11T15:52:40.776" v="8602" actId="14100"/>
          <ac:cxnSpMkLst>
            <pc:docMk/>
            <pc:sldMk cId="3707544117" sldId="287"/>
            <ac:cxnSpMk id="100" creationId="{F0E2DDA0-64C7-426C-AC60-12CA0EFCBDFD}"/>
          </ac:cxnSpMkLst>
        </pc:cxnChg>
        <pc:cxnChg chg="mod ord">
          <ac:chgData name="김 지영" userId="6a163bdcc1d28b62" providerId="LiveId" clId="{8AA804C9-ADE7-448F-9373-7BA00022B1AE}" dt="2019-12-29T15:16:27.280" v="14273" actId="14100"/>
          <ac:cxnSpMkLst>
            <pc:docMk/>
            <pc:sldMk cId="3707544117" sldId="287"/>
            <ac:cxnSpMk id="109" creationId="{DC10A9EA-8453-4790-9FE7-C7817818661D}"/>
          </ac:cxnSpMkLst>
        </pc:cxnChg>
      </pc:sldChg>
      <pc:sldChg chg="ord modNotesTx">
        <pc:chgData name="김 지영" userId="6a163bdcc1d28b62" providerId="LiveId" clId="{8AA804C9-ADE7-448F-9373-7BA00022B1AE}" dt="2019-12-29T16:36:52.446" v="20117" actId="20577"/>
        <pc:sldMkLst>
          <pc:docMk/>
          <pc:sldMk cId="894414821" sldId="288"/>
        </pc:sldMkLst>
      </pc:sldChg>
      <pc:sldChg chg="add del ord">
        <pc:chgData name="김 지영" userId="6a163bdcc1d28b62" providerId="LiveId" clId="{8AA804C9-ADE7-448F-9373-7BA00022B1AE}" dt="2019-12-27T02:30:40.993" v="10989" actId="47"/>
        <pc:sldMkLst>
          <pc:docMk/>
          <pc:sldMk cId="4085079718" sldId="289"/>
        </pc:sldMkLst>
      </pc:sldChg>
      <pc:sldChg chg="add del ord">
        <pc:chgData name="김 지영" userId="6a163bdcc1d28b62" providerId="LiveId" clId="{8AA804C9-ADE7-448F-9373-7BA00022B1AE}" dt="2019-12-27T02:30:42.961" v="10990" actId="47"/>
        <pc:sldMkLst>
          <pc:docMk/>
          <pc:sldMk cId="2897008965" sldId="290"/>
        </pc:sldMkLst>
      </pc:sldChg>
      <pc:sldChg chg="addSp modSp modNotesTx">
        <pc:chgData name="김 지영" userId="6a163bdcc1d28b62" providerId="LiveId" clId="{8AA804C9-ADE7-448F-9373-7BA00022B1AE}" dt="2019-12-29T16:35:21.331" v="20053" actId="6549"/>
        <pc:sldMkLst>
          <pc:docMk/>
          <pc:sldMk cId="3075948241" sldId="291"/>
        </pc:sldMkLst>
        <pc:spChg chg="mod">
          <ac:chgData name="김 지영" userId="6a163bdcc1d28b62" providerId="LiveId" clId="{8AA804C9-ADE7-448F-9373-7BA00022B1AE}" dt="2019-12-11T15:43:52.010" v="8489" actId="207"/>
          <ac:spMkLst>
            <pc:docMk/>
            <pc:sldMk cId="3075948241" sldId="291"/>
            <ac:spMk id="3" creationId="{D46DFD35-D230-4729-BEFC-4031BDEEABE7}"/>
          </ac:spMkLst>
        </pc:spChg>
        <pc:spChg chg="mod">
          <ac:chgData name="김 지영" userId="6a163bdcc1d28b62" providerId="LiveId" clId="{8AA804C9-ADE7-448F-9373-7BA00022B1AE}" dt="2019-12-11T15:43:59.290" v="8491" actId="14100"/>
          <ac:spMkLst>
            <pc:docMk/>
            <pc:sldMk cId="3075948241" sldId="291"/>
            <ac:spMk id="4" creationId="{B0416C6A-C9C1-49AB-9333-7FE8BDA64553}"/>
          </ac:spMkLst>
        </pc:spChg>
        <pc:spChg chg="mod">
          <ac:chgData name="김 지영" userId="6a163bdcc1d28b62" providerId="LiveId" clId="{8AA804C9-ADE7-448F-9373-7BA00022B1AE}" dt="2019-12-11T14:51:32.604" v="7217" actId="14100"/>
          <ac:spMkLst>
            <pc:docMk/>
            <pc:sldMk cId="3075948241" sldId="291"/>
            <ac:spMk id="21" creationId="{4642E309-0B08-4EFB-95EF-39B574D9E89C}"/>
          </ac:spMkLst>
        </pc:spChg>
        <pc:spChg chg="mod">
          <ac:chgData name="김 지영" userId="6a163bdcc1d28b62" providerId="LiveId" clId="{8AA804C9-ADE7-448F-9373-7BA00022B1AE}" dt="2019-12-11T14:24:58.302" v="6993" actId="207"/>
          <ac:spMkLst>
            <pc:docMk/>
            <pc:sldMk cId="3075948241" sldId="291"/>
            <ac:spMk id="25" creationId="{FEC598B1-9AA5-486A-B295-C26A8F8CF424}"/>
          </ac:spMkLst>
        </pc:spChg>
        <pc:spChg chg="add mod ord">
          <ac:chgData name="김 지영" userId="6a163bdcc1d28b62" providerId="LiveId" clId="{8AA804C9-ADE7-448F-9373-7BA00022B1AE}" dt="2019-12-11T14:51:46.347" v="7222" actId="167"/>
          <ac:spMkLst>
            <pc:docMk/>
            <pc:sldMk cId="3075948241" sldId="291"/>
            <ac:spMk id="28" creationId="{74E3332D-6866-4F1A-8DE2-8BD0004E5842}"/>
          </ac:spMkLst>
        </pc:spChg>
        <pc:spChg chg="mod">
          <ac:chgData name="김 지영" userId="6a163bdcc1d28b62" providerId="LiveId" clId="{8AA804C9-ADE7-448F-9373-7BA00022B1AE}" dt="2019-12-11T15:43:55.738" v="8490" actId="207"/>
          <ac:spMkLst>
            <pc:docMk/>
            <pc:sldMk cId="3075948241" sldId="291"/>
            <ac:spMk id="30" creationId="{BF8BB256-5D83-429D-8447-6340DF94DF12}"/>
          </ac:spMkLst>
        </pc:spChg>
        <pc:spChg chg="mod">
          <ac:chgData name="김 지영" userId="6a163bdcc1d28b62" providerId="LiveId" clId="{8AA804C9-ADE7-448F-9373-7BA00022B1AE}" dt="2019-12-11T14:25:10.212" v="7000" actId="20577"/>
          <ac:spMkLst>
            <pc:docMk/>
            <pc:sldMk cId="3075948241" sldId="291"/>
            <ac:spMk id="32" creationId="{1F30E59C-CCD2-4B67-A74B-263B0936DE63}"/>
          </ac:spMkLst>
        </pc:spChg>
      </pc:sldChg>
      <pc:sldChg chg="addSp delSp modSp del ord">
        <pc:chgData name="김 지영" userId="6a163bdcc1d28b62" providerId="LiveId" clId="{8AA804C9-ADE7-448F-9373-7BA00022B1AE}" dt="2019-12-27T02:27:15.266" v="10677" actId="47"/>
        <pc:sldMkLst>
          <pc:docMk/>
          <pc:sldMk cId="3875791978" sldId="292"/>
        </pc:sldMkLst>
        <pc:spChg chg="add del mod">
          <ac:chgData name="김 지영" userId="6a163bdcc1d28b62" providerId="LiveId" clId="{8AA804C9-ADE7-448F-9373-7BA00022B1AE}" dt="2019-12-05T20:02:34.272" v="4759"/>
          <ac:spMkLst>
            <pc:docMk/>
            <pc:sldMk cId="3875791978" sldId="292"/>
            <ac:spMk id="3" creationId="{E683DFBA-F8DB-4C1F-976A-0118073D5A16}"/>
          </ac:spMkLst>
        </pc:spChg>
        <pc:spChg chg="mod">
          <ac:chgData name="김 지영" userId="6a163bdcc1d28b62" providerId="LiveId" clId="{8AA804C9-ADE7-448F-9373-7BA00022B1AE}" dt="2019-12-11T14:28:20.646" v="7013" actId="13926"/>
          <ac:spMkLst>
            <pc:docMk/>
            <pc:sldMk cId="3875791978" sldId="292"/>
            <ac:spMk id="9" creationId="{1FD7EED3-7952-42BE-BEF6-4FECB5A4145E}"/>
          </ac:spMkLst>
        </pc:spChg>
        <pc:graphicFrameChg chg="mod modGraphic">
          <ac:chgData name="김 지영" userId="6a163bdcc1d28b62" providerId="LiveId" clId="{8AA804C9-ADE7-448F-9373-7BA00022B1AE}" dt="2019-12-11T15:31:39.194" v="8361" actId="20577"/>
          <ac:graphicFrameMkLst>
            <pc:docMk/>
            <pc:sldMk cId="3875791978" sldId="292"/>
            <ac:graphicFrameMk id="3" creationId="{F4D4BEBE-5373-42C3-81E9-25A5A1CBA80E}"/>
          </ac:graphicFrameMkLst>
        </pc:graphicFrameChg>
        <pc:graphicFrameChg chg="add mod modGraphic">
          <ac:chgData name="김 지영" userId="6a163bdcc1d28b62" providerId="LiveId" clId="{8AA804C9-ADE7-448F-9373-7BA00022B1AE}" dt="2019-12-05T20:03:03.354" v="4849" actId="20577"/>
          <ac:graphicFrameMkLst>
            <pc:docMk/>
            <pc:sldMk cId="3875791978" sldId="292"/>
            <ac:graphicFrameMk id="4" creationId="{5CE0D7A3-49D6-4D5B-A654-32FF598D47BD}"/>
          </ac:graphicFrameMkLst>
        </pc:graphicFrameChg>
      </pc:sldChg>
      <pc:sldChg chg="modSp add del ord">
        <pc:chgData name="김 지영" userId="6a163bdcc1d28b62" providerId="LiveId" clId="{8AA804C9-ADE7-448F-9373-7BA00022B1AE}" dt="2019-12-27T02:31:21.085" v="11068" actId="20577"/>
        <pc:sldMkLst>
          <pc:docMk/>
          <pc:sldMk cId="3272178831" sldId="294"/>
        </pc:sldMkLst>
        <pc:spChg chg="mod">
          <ac:chgData name="김 지영" userId="6a163bdcc1d28b62" providerId="LiveId" clId="{8AA804C9-ADE7-448F-9373-7BA00022B1AE}" dt="2019-12-27T02:31:21.085" v="11068" actId="20577"/>
          <ac:spMkLst>
            <pc:docMk/>
            <pc:sldMk cId="3272178831" sldId="294"/>
            <ac:spMk id="8" creationId="{F75F18C2-77DC-47D2-92E9-C5C2AE941703}"/>
          </ac:spMkLst>
        </pc:spChg>
      </pc:sldChg>
      <pc:sldChg chg="add del ord">
        <pc:chgData name="김 지영" userId="6a163bdcc1d28b62" providerId="LiveId" clId="{8AA804C9-ADE7-448F-9373-7BA00022B1AE}" dt="2019-12-27T02:27:11.299" v="10676" actId="47"/>
        <pc:sldMkLst>
          <pc:docMk/>
          <pc:sldMk cId="94456748" sldId="295"/>
        </pc:sldMkLst>
      </pc:sldChg>
      <pc:sldChg chg="addSp delSp modSp del">
        <pc:chgData name="김 지영" userId="6a163bdcc1d28b62" providerId="LiveId" clId="{8AA804C9-ADE7-448F-9373-7BA00022B1AE}" dt="2019-12-27T02:27:15.266" v="10677" actId="47"/>
        <pc:sldMkLst>
          <pc:docMk/>
          <pc:sldMk cId="2520816875" sldId="296"/>
        </pc:sldMkLst>
        <pc:spChg chg="mod">
          <ac:chgData name="김 지영" userId="6a163bdcc1d28b62" providerId="LiveId" clId="{8AA804C9-ADE7-448F-9373-7BA00022B1AE}" dt="2019-12-11T14:18:40.249" v="6908" actId="20577"/>
          <ac:spMkLst>
            <pc:docMk/>
            <pc:sldMk cId="2520816875" sldId="296"/>
            <ac:spMk id="9" creationId="{8E85BA25-4DFA-4682-9A1F-AFDCC373D07A}"/>
          </ac:spMkLst>
        </pc:spChg>
        <pc:spChg chg="mod">
          <ac:chgData name="김 지영" userId="6a163bdcc1d28b62" providerId="LiveId" clId="{8AA804C9-ADE7-448F-9373-7BA00022B1AE}" dt="2019-12-11T14:54:42.866" v="7262" actId="404"/>
          <ac:spMkLst>
            <pc:docMk/>
            <pc:sldMk cId="2520816875" sldId="296"/>
            <ac:spMk id="23" creationId="{B0B2A5D2-7024-4FFE-8963-FD690790454D}"/>
          </ac:spMkLst>
        </pc:spChg>
        <pc:spChg chg="add del mod">
          <ac:chgData name="김 지영" userId="6a163bdcc1d28b62" providerId="LiveId" clId="{8AA804C9-ADE7-448F-9373-7BA00022B1AE}" dt="2019-12-11T14:19:51.067" v="6935" actId="478"/>
          <ac:spMkLst>
            <pc:docMk/>
            <pc:sldMk cId="2520816875" sldId="296"/>
            <ac:spMk id="24" creationId="{C399AFC1-2702-410D-B2C8-E15B0D433659}"/>
          </ac:spMkLst>
        </pc:spChg>
        <pc:spChg chg="add del mod">
          <ac:chgData name="김 지영" userId="6a163bdcc1d28b62" providerId="LiveId" clId="{8AA804C9-ADE7-448F-9373-7BA00022B1AE}" dt="2019-12-11T14:19:51.067" v="6935" actId="478"/>
          <ac:spMkLst>
            <pc:docMk/>
            <pc:sldMk cId="2520816875" sldId="296"/>
            <ac:spMk id="26" creationId="{C4EDFEED-9022-46ED-9AE7-ECB88079FF64}"/>
          </ac:spMkLst>
        </pc:spChg>
        <pc:spChg chg="mod">
          <ac:chgData name="김 지영" userId="6a163bdcc1d28b62" providerId="LiveId" clId="{8AA804C9-ADE7-448F-9373-7BA00022B1AE}" dt="2019-12-11T14:54:42.866" v="7262" actId="404"/>
          <ac:spMkLst>
            <pc:docMk/>
            <pc:sldMk cId="2520816875" sldId="296"/>
            <ac:spMk id="29" creationId="{78306307-66DC-497B-B7A1-60DF968B46C4}"/>
          </ac:spMkLst>
        </pc:spChg>
        <pc:spChg chg="mod">
          <ac:chgData name="김 지영" userId="6a163bdcc1d28b62" providerId="LiveId" clId="{8AA804C9-ADE7-448F-9373-7BA00022B1AE}" dt="2019-12-11T14:54:42.866" v="7262" actId="404"/>
          <ac:spMkLst>
            <pc:docMk/>
            <pc:sldMk cId="2520816875" sldId="296"/>
            <ac:spMk id="33" creationId="{FB8A0909-FDD9-48D5-85C0-B1E60C32D27E}"/>
          </ac:spMkLst>
        </pc:spChg>
        <pc:spChg chg="mod topLvl">
          <ac:chgData name="김 지영" userId="6a163bdcc1d28b62" providerId="LiveId" clId="{8AA804C9-ADE7-448F-9373-7BA00022B1AE}" dt="2019-12-11T14:54:42.866" v="7262" actId="404"/>
          <ac:spMkLst>
            <pc:docMk/>
            <pc:sldMk cId="2520816875" sldId="296"/>
            <ac:spMk id="37" creationId="{711C3CE5-161C-4B52-B50E-7542D8D2696D}"/>
          </ac:spMkLst>
        </pc:spChg>
        <pc:spChg chg="mod ord">
          <ac:chgData name="김 지영" userId="6a163bdcc1d28b62" providerId="LiveId" clId="{8AA804C9-ADE7-448F-9373-7BA00022B1AE}" dt="2019-12-11T14:54:42.866" v="7262" actId="404"/>
          <ac:spMkLst>
            <pc:docMk/>
            <pc:sldMk cId="2520816875" sldId="296"/>
            <ac:spMk id="41" creationId="{CE444242-0F9E-4177-A3F6-408F8F975D22}"/>
          </ac:spMkLst>
        </pc:spChg>
        <pc:grpChg chg="add del mod">
          <ac:chgData name="김 지영" userId="6a163bdcc1d28b62" providerId="LiveId" clId="{8AA804C9-ADE7-448F-9373-7BA00022B1AE}" dt="2019-12-11T14:19:12.153" v="6914" actId="165"/>
          <ac:grpSpMkLst>
            <pc:docMk/>
            <pc:sldMk cId="2520816875" sldId="296"/>
            <ac:grpSpMk id="2" creationId="{E37F4095-96EC-43E1-8F79-6B579974775E}"/>
          </ac:grpSpMkLst>
        </pc:grpChg>
        <pc:picChg chg="mod">
          <ac:chgData name="김 지영" userId="6a163bdcc1d28b62" providerId="LiveId" clId="{8AA804C9-ADE7-448F-9373-7BA00022B1AE}" dt="2019-12-11T14:19:46.854" v="6931" actId="1076"/>
          <ac:picMkLst>
            <pc:docMk/>
            <pc:sldMk cId="2520816875" sldId="296"/>
            <ac:picMk id="25" creationId="{0735A842-E655-4720-A29A-BECD8E428242}"/>
          </ac:picMkLst>
        </pc:picChg>
        <pc:picChg chg="mod">
          <ac:chgData name="김 지영" userId="6a163bdcc1d28b62" providerId="LiveId" clId="{8AA804C9-ADE7-448F-9373-7BA00022B1AE}" dt="2019-12-11T14:19:46.854" v="6931" actId="1076"/>
          <ac:picMkLst>
            <pc:docMk/>
            <pc:sldMk cId="2520816875" sldId="296"/>
            <ac:picMk id="27" creationId="{77F78225-7A42-4B26-B518-F262399D0771}"/>
          </ac:picMkLst>
        </pc:picChg>
        <pc:picChg chg="mod">
          <ac:chgData name="김 지영" userId="6a163bdcc1d28b62" providerId="LiveId" clId="{8AA804C9-ADE7-448F-9373-7BA00022B1AE}" dt="2019-12-11T14:19:46.155" v="6927" actId="1076"/>
          <ac:picMkLst>
            <pc:docMk/>
            <pc:sldMk cId="2520816875" sldId="296"/>
            <ac:picMk id="31" creationId="{5CDDD976-9771-470A-B242-C120AEEF5A53}"/>
          </ac:picMkLst>
        </pc:picChg>
        <pc:picChg chg="mod topLvl">
          <ac:chgData name="김 지영" userId="6a163bdcc1d28b62" providerId="LiveId" clId="{8AA804C9-ADE7-448F-9373-7BA00022B1AE}" dt="2019-12-11T14:19:46.854" v="6931" actId="1076"/>
          <ac:picMkLst>
            <pc:docMk/>
            <pc:sldMk cId="2520816875" sldId="296"/>
            <ac:picMk id="35" creationId="{97050FCC-CAA4-4356-935E-E4F2667AA2EC}"/>
          </ac:picMkLst>
        </pc:picChg>
        <pc:picChg chg="mod">
          <ac:chgData name="김 지영" userId="6a163bdcc1d28b62" providerId="LiveId" clId="{8AA804C9-ADE7-448F-9373-7BA00022B1AE}" dt="2019-12-11T14:19:46.854" v="6931" actId="1076"/>
          <ac:picMkLst>
            <pc:docMk/>
            <pc:sldMk cId="2520816875" sldId="296"/>
            <ac:picMk id="39" creationId="{4A413A46-02E8-4791-B5C0-46DAF278F6C8}"/>
          </ac:picMkLst>
        </pc:picChg>
      </pc:sldChg>
      <pc:sldChg chg="add del">
        <pc:chgData name="김 지영" userId="6a163bdcc1d28b62" providerId="LiveId" clId="{8AA804C9-ADE7-448F-9373-7BA00022B1AE}" dt="2019-12-27T02:30:45.904" v="10991" actId="47"/>
        <pc:sldMkLst>
          <pc:docMk/>
          <pc:sldMk cId="682319504" sldId="297"/>
        </pc:sldMkLst>
      </pc:sldChg>
      <pc:sldChg chg="delSp modSp add modNotesTx">
        <pc:chgData name="김 지영" userId="6a163bdcc1d28b62" providerId="LiveId" clId="{8AA804C9-ADE7-448F-9373-7BA00022B1AE}" dt="2019-12-29T16:50:09.470" v="20875" actId="20577"/>
        <pc:sldMkLst>
          <pc:docMk/>
          <pc:sldMk cId="3069619160" sldId="298"/>
        </pc:sldMkLst>
        <pc:spChg chg="mod">
          <ac:chgData name="김 지영" userId="6a163bdcc1d28b62" providerId="LiveId" clId="{8AA804C9-ADE7-448F-9373-7BA00022B1AE}" dt="2019-12-11T14:08:42.901" v="6825" actId="20577"/>
          <ac:spMkLst>
            <pc:docMk/>
            <pc:sldMk cId="3069619160" sldId="298"/>
            <ac:spMk id="9" creationId="{8E85BA25-4DFA-4682-9A1F-AFDCC373D07A}"/>
          </ac:spMkLst>
        </pc:spChg>
        <pc:spChg chg="mod">
          <ac:chgData name="김 지영" userId="6a163bdcc1d28b62" providerId="LiveId" clId="{8AA804C9-ADE7-448F-9373-7BA00022B1AE}" dt="2019-12-11T14:56:20.499" v="7267" actId="1076"/>
          <ac:spMkLst>
            <pc:docMk/>
            <pc:sldMk cId="3069619160" sldId="298"/>
            <ac:spMk id="10" creationId="{0B6E0930-A61D-41DE-A9FB-64303125A3B4}"/>
          </ac:spMkLst>
        </pc:spChg>
        <pc:spChg chg="mod">
          <ac:chgData name="김 지영" userId="6a163bdcc1d28b62" providerId="LiveId" clId="{8AA804C9-ADE7-448F-9373-7BA00022B1AE}" dt="2019-12-11T14:39:39.295" v="7087" actId="14100"/>
          <ac:spMkLst>
            <pc:docMk/>
            <pc:sldMk cId="3069619160" sldId="298"/>
            <ac:spMk id="23" creationId="{B0B2A5D2-7024-4FFE-8963-FD690790454D}"/>
          </ac:spMkLst>
        </pc:spChg>
        <pc:spChg chg="mod">
          <ac:chgData name="김 지영" userId="6a163bdcc1d28b62" providerId="LiveId" clId="{8AA804C9-ADE7-448F-9373-7BA00022B1AE}" dt="2019-12-11T14:57:18.644" v="7275" actId="113"/>
          <ac:spMkLst>
            <pc:docMk/>
            <pc:sldMk cId="3069619160" sldId="298"/>
            <ac:spMk id="24" creationId="{9F2ADC7D-D8DC-4BFD-8D87-98E2C1D20F24}"/>
          </ac:spMkLst>
        </pc:spChg>
        <pc:spChg chg="del">
          <ac:chgData name="김 지영" userId="6a163bdcc1d28b62" providerId="LiveId" clId="{8AA804C9-ADE7-448F-9373-7BA00022B1AE}" dt="2019-12-11T12:21:06.249" v="5376" actId="478"/>
          <ac:spMkLst>
            <pc:docMk/>
            <pc:sldMk cId="3069619160" sldId="298"/>
            <ac:spMk id="29" creationId="{78306307-66DC-497B-B7A1-60DF968B46C4}"/>
          </ac:spMkLst>
        </pc:spChg>
        <pc:spChg chg="del">
          <ac:chgData name="김 지영" userId="6a163bdcc1d28b62" providerId="LiveId" clId="{8AA804C9-ADE7-448F-9373-7BA00022B1AE}" dt="2019-12-11T12:21:06.249" v="5376" actId="478"/>
          <ac:spMkLst>
            <pc:docMk/>
            <pc:sldMk cId="3069619160" sldId="298"/>
            <ac:spMk id="33" creationId="{FB8A0909-FDD9-48D5-85C0-B1E60C32D27E}"/>
          </ac:spMkLst>
        </pc:spChg>
        <pc:spChg chg="del">
          <ac:chgData name="김 지영" userId="6a163bdcc1d28b62" providerId="LiveId" clId="{8AA804C9-ADE7-448F-9373-7BA00022B1AE}" dt="2019-12-11T12:21:06.249" v="5376" actId="478"/>
          <ac:spMkLst>
            <pc:docMk/>
            <pc:sldMk cId="3069619160" sldId="298"/>
            <ac:spMk id="37" creationId="{711C3CE5-161C-4B52-B50E-7542D8D2696D}"/>
          </ac:spMkLst>
        </pc:spChg>
        <pc:spChg chg="del">
          <ac:chgData name="김 지영" userId="6a163bdcc1d28b62" providerId="LiveId" clId="{8AA804C9-ADE7-448F-9373-7BA00022B1AE}" dt="2019-12-11T12:21:06.249" v="5376" actId="478"/>
          <ac:spMkLst>
            <pc:docMk/>
            <pc:sldMk cId="3069619160" sldId="298"/>
            <ac:spMk id="41" creationId="{CE444242-0F9E-4177-A3F6-408F8F975D22}"/>
          </ac:spMkLst>
        </pc:spChg>
        <pc:picChg chg="mod">
          <ac:chgData name="김 지영" userId="6a163bdcc1d28b62" providerId="LiveId" clId="{8AA804C9-ADE7-448F-9373-7BA00022B1AE}" dt="2019-12-11T14:56:20.499" v="7267" actId="1076"/>
          <ac:picMkLst>
            <pc:docMk/>
            <pc:sldMk cId="3069619160" sldId="298"/>
            <ac:picMk id="2" creationId="{C1A4827E-F4C8-455A-AAA0-DE36D0D1817C}"/>
          </ac:picMkLst>
        </pc:picChg>
        <pc:picChg chg="mod">
          <ac:chgData name="김 지영" userId="6a163bdcc1d28b62" providerId="LiveId" clId="{8AA804C9-ADE7-448F-9373-7BA00022B1AE}" dt="2019-12-11T12:21:09.086" v="5377" actId="1076"/>
          <ac:picMkLst>
            <pc:docMk/>
            <pc:sldMk cId="3069619160" sldId="298"/>
            <ac:picMk id="25" creationId="{0735A842-E655-4720-A29A-BECD8E428242}"/>
          </ac:picMkLst>
        </pc:picChg>
        <pc:picChg chg="del">
          <ac:chgData name="김 지영" userId="6a163bdcc1d28b62" providerId="LiveId" clId="{8AA804C9-ADE7-448F-9373-7BA00022B1AE}" dt="2019-12-11T12:21:06.249" v="5376" actId="478"/>
          <ac:picMkLst>
            <pc:docMk/>
            <pc:sldMk cId="3069619160" sldId="298"/>
            <ac:picMk id="27" creationId="{77F78225-7A42-4B26-B518-F262399D0771}"/>
          </ac:picMkLst>
        </pc:picChg>
        <pc:picChg chg="del">
          <ac:chgData name="김 지영" userId="6a163bdcc1d28b62" providerId="LiveId" clId="{8AA804C9-ADE7-448F-9373-7BA00022B1AE}" dt="2019-12-11T12:21:06.249" v="5376" actId="478"/>
          <ac:picMkLst>
            <pc:docMk/>
            <pc:sldMk cId="3069619160" sldId="298"/>
            <ac:picMk id="31" creationId="{5CDDD976-9771-470A-B242-C120AEEF5A53}"/>
          </ac:picMkLst>
        </pc:picChg>
        <pc:picChg chg="del">
          <ac:chgData name="김 지영" userId="6a163bdcc1d28b62" providerId="LiveId" clId="{8AA804C9-ADE7-448F-9373-7BA00022B1AE}" dt="2019-12-11T12:21:06.249" v="5376" actId="478"/>
          <ac:picMkLst>
            <pc:docMk/>
            <pc:sldMk cId="3069619160" sldId="298"/>
            <ac:picMk id="35" creationId="{97050FCC-CAA4-4356-935E-E4F2667AA2EC}"/>
          </ac:picMkLst>
        </pc:picChg>
        <pc:picChg chg="del">
          <ac:chgData name="김 지영" userId="6a163bdcc1d28b62" providerId="LiveId" clId="{8AA804C9-ADE7-448F-9373-7BA00022B1AE}" dt="2019-12-11T12:21:06.249" v="5376" actId="478"/>
          <ac:picMkLst>
            <pc:docMk/>
            <pc:sldMk cId="3069619160" sldId="298"/>
            <ac:picMk id="39" creationId="{4A413A46-02E8-4791-B5C0-46DAF278F6C8}"/>
          </ac:picMkLst>
        </pc:picChg>
      </pc:sldChg>
      <pc:sldChg chg="add del">
        <pc:chgData name="김 지영" userId="6a163bdcc1d28b62" providerId="LiveId" clId="{8AA804C9-ADE7-448F-9373-7BA00022B1AE}" dt="2019-12-27T02:30:39.725" v="10988" actId="47"/>
        <pc:sldMkLst>
          <pc:docMk/>
          <pc:sldMk cId="1233638443" sldId="299"/>
        </pc:sldMkLst>
      </pc:sldChg>
      <pc:sldChg chg="modSp modNotesTx">
        <pc:chgData name="김 지영" userId="6a163bdcc1d28b62" providerId="LiveId" clId="{8AA804C9-ADE7-448F-9373-7BA00022B1AE}" dt="2019-12-29T15:54:30.151" v="16741" actId="20577"/>
        <pc:sldMkLst>
          <pc:docMk/>
          <pc:sldMk cId="1155881592" sldId="300"/>
        </pc:sldMkLst>
        <pc:spChg chg="mod">
          <ac:chgData name="김 지영" userId="6a163bdcc1d28b62" providerId="LiveId" clId="{8AA804C9-ADE7-448F-9373-7BA00022B1AE}" dt="2019-12-11T14:56:11.643" v="7265" actId="1076"/>
          <ac:spMkLst>
            <pc:docMk/>
            <pc:sldMk cId="1155881592" sldId="300"/>
            <ac:spMk id="10" creationId="{0B6E0930-A61D-41DE-A9FB-64303125A3B4}"/>
          </ac:spMkLst>
        </pc:spChg>
        <pc:spChg chg="mod">
          <ac:chgData name="김 지영" userId="6a163bdcc1d28b62" providerId="LiveId" clId="{8AA804C9-ADE7-448F-9373-7BA00022B1AE}" dt="2019-12-11T14:56:15.926" v="7266" actId="1076"/>
          <ac:spMkLst>
            <pc:docMk/>
            <pc:sldMk cId="1155881592" sldId="300"/>
            <ac:spMk id="12" creationId="{1580BCB0-B613-4541-8D98-741BABB8055F}"/>
          </ac:spMkLst>
        </pc:spChg>
        <pc:spChg chg="mod">
          <ac:chgData name="김 지영" userId="6a163bdcc1d28b62" providerId="LiveId" clId="{8AA804C9-ADE7-448F-9373-7BA00022B1AE}" dt="2019-12-11T14:55:57.116" v="7263" actId="14100"/>
          <ac:spMkLst>
            <pc:docMk/>
            <pc:sldMk cId="1155881592" sldId="300"/>
            <ac:spMk id="23" creationId="{B0B2A5D2-7024-4FFE-8963-FD690790454D}"/>
          </ac:spMkLst>
        </pc:spChg>
        <pc:spChg chg="mod">
          <ac:chgData name="김 지영" userId="6a163bdcc1d28b62" providerId="LiveId" clId="{8AA804C9-ADE7-448F-9373-7BA00022B1AE}" dt="2019-12-11T14:57:10.908" v="7274" actId="113"/>
          <ac:spMkLst>
            <pc:docMk/>
            <pc:sldMk cId="1155881592" sldId="300"/>
            <ac:spMk id="24" creationId="{9F2ADC7D-D8DC-4BFD-8D87-98E2C1D20F24}"/>
          </ac:spMkLst>
        </pc:spChg>
        <pc:picChg chg="mod">
          <ac:chgData name="김 지영" userId="6a163bdcc1d28b62" providerId="LiveId" clId="{8AA804C9-ADE7-448F-9373-7BA00022B1AE}" dt="2019-12-11T14:56:11.643" v="7265" actId="1076"/>
          <ac:picMkLst>
            <pc:docMk/>
            <pc:sldMk cId="1155881592" sldId="300"/>
            <ac:picMk id="4" creationId="{AC62224B-6A2A-4534-B7EC-03797709CF3D}"/>
          </ac:picMkLst>
        </pc:picChg>
        <pc:picChg chg="mod">
          <ac:chgData name="김 지영" userId="6a163bdcc1d28b62" providerId="LiveId" clId="{8AA804C9-ADE7-448F-9373-7BA00022B1AE}" dt="2019-12-11T14:56:15.926" v="7266" actId="1076"/>
          <ac:picMkLst>
            <pc:docMk/>
            <pc:sldMk cId="1155881592" sldId="300"/>
            <ac:picMk id="8" creationId="{03F8D33B-6E13-4346-8CBB-09764E771ABC}"/>
          </ac:picMkLst>
        </pc:picChg>
      </pc:sldChg>
      <pc:sldChg chg="addSp delSp modSp add modNotesTx">
        <pc:chgData name="김 지영" userId="6a163bdcc1d28b62" providerId="LiveId" clId="{8AA804C9-ADE7-448F-9373-7BA00022B1AE}" dt="2019-12-29T16:42:49.961" v="20481" actId="207"/>
        <pc:sldMkLst>
          <pc:docMk/>
          <pc:sldMk cId="4064448362" sldId="301"/>
        </pc:sldMkLst>
        <pc:spChg chg="add mod">
          <ac:chgData name="김 지영" userId="6a163bdcc1d28b62" providerId="LiveId" clId="{8AA804C9-ADE7-448F-9373-7BA00022B1AE}" dt="2019-12-29T16:25:18.683" v="19617" actId="1076"/>
          <ac:spMkLst>
            <pc:docMk/>
            <pc:sldMk cId="4064448362" sldId="301"/>
            <ac:spMk id="3" creationId="{DDD86ED2-67A7-4B00-A4D8-FA5432F931CF}"/>
          </ac:spMkLst>
        </pc:spChg>
        <pc:spChg chg="add del mod">
          <ac:chgData name="김 지영" userId="6a163bdcc1d28b62" providerId="LiveId" clId="{8AA804C9-ADE7-448F-9373-7BA00022B1AE}" dt="2019-12-11T13:50:09.023" v="6000" actId="478"/>
          <ac:spMkLst>
            <pc:docMk/>
            <pc:sldMk cId="4064448362" sldId="301"/>
            <ac:spMk id="18" creationId="{59DBC969-C79F-4C26-BD71-59F6D9FF216C}"/>
          </ac:spMkLst>
        </pc:spChg>
        <pc:spChg chg="add mod">
          <ac:chgData name="김 지영" userId="6a163bdcc1d28b62" providerId="LiveId" clId="{8AA804C9-ADE7-448F-9373-7BA00022B1AE}" dt="2019-12-11T13:50:29.348" v="6037" actId="207"/>
          <ac:spMkLst>
            <pc:docMk/>
            <pc:sldMk cId="4064448362" sldId="301"/>
            <ac:spMk id="19" creationId="{4A2F8FFE-2A03-40B2-BBCA-72F52D694377}"/>
          </ac:spMkLst>
        </pc:spChg>
        <pc:spChg chg="add del">
          <ac:chgData name="김 지영" userId="6a163bdcc1d28b62" providerId="LiveId" clId="{8AA804C9-ADE7-448F-9373-7BA00022B1AE}" dt="2019-12-29T16:24:38.452" v="19615"/>
          <ac:spMkLst>
            <pc:docMk/>
            <pc:sldMk cId="4064448362" sldId="301"/>
            <ac:spMk id="20" creationId="{EF32CF30-034B-4797-AB12-547AA1468710}"/>
          </ac:spMkLst>
        </pc:spChg>
        <pc:spChg chg="add mod">
          <ac:chgData name="김 지영" userId="6a163bdcc1d28b62" providerId="LiveId" clId="{8AA804C9-ADE7-448F-9373-7BA00022B1AE}" dt="2019-12-29T16:42:49.961" v="20481" actId="207"/>
          <ac:spMkLst>
            <pc:docMk/>
            <pc:sldMk cId="4064448362" sldId="301"/>
            <ac:spMk id="23" creationId="{090755BE-757C-40B6-8346-1577256CC424}"/>
          </ac:spMkLst>
        </pc:spChg>
        <pc:spChg chg="add mod">
          <ac:chgData name="김 지영" userId="6a163bdcc1d28b62" providerId="LiveId" clId="{8AA804C9-ADE7-448F-9373-7BA00022B1AE}" dt="2019-12-29T16:42:43.483" v="20480" actId="14100"/>
          <ac:spMkLst>
            <pc:docMk/>
            <pc:sldMk cId="4064448362" sldId="301"/>
            <ac:spMk id="24" creationId="{68946CEE-B16D-4216-B41F-5C7DFD1DE0F4}"/>
          </ac:spMkLst>
        </pc:spChg>
        <pc:spChg chg="mod">
          <ac:chgData name="김 지영" userId="6a163bdcc1d28b62" providerId="LiveId" clId="{8AA804C9-ADE7-448F-9373-7BA00022B1AE}" dt="2019-12-29T16:41:42.618" v="20451" actId="20577"/>
          <ac:spMkLst>
            <pc:docMk/>
            <pc:sldMk cId="4064448362" sldId="301"/>
            <ac:spMk id="29" creationId="{D7D364A9-1B36-46C6-B3BE-DACFBD2A04B7}"/>
          </ac:spMkLst>
        </pc:spChg>
        <pc:spChg chg="mod">
          <ac:chgData name="김 지영" userId="6a163bdcc1d28b62" providerId="LiveId" clId="{8AA804C9-ADE7-448F-9373-7BA00022B1AE}" dt="2019-12-29T16:40:26.539" v="20340" actId="164"/>
          <ac:spMkLst>
            <pc:docMk/>
            <pc:sldMk cId="4064448362" sldId="301"/>
            <ac:spMk id="30" creationId="{015D2970-DFAE-4CEC-8167-CCA6A22ADEF5}"/>
          </ac:spMkLst>
        </pc:spChg>
        <pc:spChg chg="mod">
          <ac:chgData name="김 지영" userId="6a163bdcc1d28b62" providerId="LiveId" clId="{8AA804C9-ADE7-448F-9373-7BA00022B1AE}" dt="2019-12-29T16:42:16.567" v="20470" actId="1076"/>
          <ac:spMkLst>
            <pc:docMk/>
            <pc:sldMk cId="4064448362" sldId="301"/>
            <ac:spMk id="33" creationId="{113EAC0D-1BCD-436A-82CC-3A2052F264A1}"/>
          </ac:spMkLst>
        </pc:spChg>
        <pc:spChg chg="mod">
          <ac:chgData name="김 지영" userId="6a163bdcc1d28b62" providerId="LiveId" clId="{8AA804C9-ADE7-448F-9373-7BA00022B1AE}" dt="2019-12-11T13:52:13.256" v="6347" actId="207"/>
          <ac:spMkLst>
            <pc:docMk/>
            <pc:sldMk cId="4064448362" sldId="301"/>
            <ac:spMk id="43" creationId="{35D26DE3-FC2A-4DA0-9DEC-6E1CE2D13E25}"/>
          </ac:spMkLst>
        </pc:spChg>
        <pc:spChg chg="mod">
          <ac:chgData name="김 지영" userId="6a163bdcc1d28b62" providerId="LiveId" clId="{8AA804C9-ADE7-448F-9373-7BA00022B1AE}" dt="2019-12-11T13:52:09.348" v="6346" actId="207"/>
          <ac:spMkLst>
            <pc:docMk/>
            <pc:sldMk cId="4064448362" sldId="301"/>
            <ac:spMk id="56" creationId="{61743BD2-C597-451E-BDE4-89BE91A5BEF8}"/>
          </ac:spMkLst>
        </pc:spChg>
        <pc:grpChg chg="add mod">
          <ac:chgData name="김 지영" userId="6a163bdcc1d28b62" providerId="LiveId" clId="{8AA804C9-ADE7-448F-9373-7BA00022B1AE}" dt="2019-12-29T16:42:01.733" v="20454" actId="1076"/>
          <ac:grpSpMkLst>
            <pc:docMk/>
            <pc:sldMk cId="4064448362" sldId="301"/>
            <ac:grpSpMk id="4" creationId="{1381437D-A761-4D9F-8645-41BCCF0B82EA}"/>
          </ac:grpSpMkLst>
        </pc:grpChg>
        <pc:grpChg chg="del">
          <ac:chgData name="김 지영" userId="6a163bdcc1d28b62" providerId="LiveId" clId="{8AA804C9-ADE7-448F-9373-7BA00022B1AE}" dt="2019-12-11T13:47:38.166" v="5951" actId="478"/>
          <ac:grpSpMkLst>
            <pc:docMk/>
            <pc:sldMk cId="4064448362" sldId="301"/>
            <ac:grpSpMk id="30" creationId="{42348035-EC28-46AA-92BB-FBBB83AA8FEA}"/>
          </ac:grpSpMkLst>
        </pc:grpChg>
        <pc:picChg chg="mod">
          <ac:chgData name="김 지영" userId="6a163bdcc1d28b62" providerId="LiveId" clId="{8AA804C9-ADE7-448F-9373-7BA00022B1AE}" dt="2019-12-29T16:42:16.567" v="20470" actId="1076"/>
          <ac:picMkLst>
            <pc:docMk/>
            <pc:sldMk cId="4064448362" sldId="301"/>
            <ac:picMk id="2" creationId="{82C827A6-126D-46F4-9C55-BBFFE92C39B4}"/>
          </ac:picMkLst>
        </pc:picChg>
        <pc:picChg chg="add del mod modCrop">
          <ac:chgData name="김 지영" userId="6a163bdcc1d28b62" providerId="LiveId" clId="{8AA804C9-ADE7-448F-9373-7BA00022B1AE}" dt="2019-12-11T13:48:25.347" v="5963"/>
          <ac:picMkLst>
            <pc:docMk/>
            <pc:sldMk cId="4064448362" sldId="301"/>
            <ac:picMk id="4" creationId="{461BB44C-6329-49E3-9A93-C5D7D1F02C29}"/>
          </ac:picMkLst>
        </pc:picChg>
        <pc:picChg chg="mod">
          <ac:chgData name="김 지영" userId="6a163bdcc1d28b62" providerId="LiveId" clId="{8AA804C9-ADE7-448F-9373-7BA00022B1AE}" dt="2019-12-11T13:47:35.055" v="5950" actId="1076"/>
          <ac:picMkLst>
            <pc:docMk/>
            <pc:sldMk cId="4064448362" sldId="301"/>
            <ac:picMk id="17" creationId="{133BE783-9C06-40F5-A0CE-2429ABBC0D05}"/>
          </ac:picMkLst>
        </pc:picChg>
        <pc:picChg chg="mod">
          <ac:chgData name="김 지영" userId="6a163bdcc1d28b62" providerId="LiveId" clId="{8AA804C9-ADE7-448F-9373-7BA00022B1AE}" dt="2019-12-29T16:40:26.539" v="20340" actId="164"/>
          <ac:picMkLst>
            <pc:docMk/>
            <pc:sldMk cId="4064448362" sldId="301"/>
            <ac:picMk id="18" creationId="{FB032402-F0A1-462F-9F77-8EB6CD613E6F}"/>
          </ac:picMkLst>
        </pc:picChg>
        <pc:picChg chg="add del mod">
          <ac:chgData name="김 지영" userId="6a163bdcc1d28b62" providerId="LiveId" clId="{8AA804C9-ADE7-448F-9373-7BA00022B1AE}" dt="2019-12-11T13:48:54.317" v="5976"/>
          <ac:picMkLst>
            <pc:docMk/>
            <pc:sldMk cId="4064448362" sldId="301"/>
            <ac:picMk id="44" creationId="{184D71B9-65D2-4D80-8727-8355E31ED619}"/>
          </ac:picMkLst>
        </pc:picChg>
        <pc:picChg chg="add mod">
          <ac:chgData name="김 지영" userId="6a163bdcc1d28b62" providerId="LiveId" clId="{8AA804C9-ADE7-448F-9373-7BA00022B1AE}" dt="2019-12-11T13:50:45.227" v="6039" actId="1076"/>
          <ac:picMkLst>
            <pc:docMk/>
            <pc:sldMk cId="4064448362" sldId="301"/>
            <ac:picMk id="45" creationId="{E1F959EA-C69F-4CE6-BF9F-092CD6B326D0}"/>
          </ac:picMkLst>
        </pc:picChg>
        <pc:picChg chg="mod">
          <ac:chgData name="김 지영" userId="6a163bdcc1d28b62" providerId="LiveId" clId="{8AA804C9-ADE7-448F-9373-7BA00022B1AE}" dt="2019-12-29T16:42:16.567" v="20470" actId="1076"/>
          <ac:picMkLst>
            <pc:docMk/>
            <pc:sldMk cId="4064448362" sldId="301"/>
            <ac:picMk id="1026" creationId="{2D3C1CE3-C9E0-49DF-81FC-75D363BBDAB5}"/>
          </ac:picMkLst>
        </pc:picChg>
        <pc:cxnChg chg="mod">
          <ac:chgData name="김 지영" userId="6a163bdcc1d28b62" providerId="LiveId" clId="{8AA804C9-ADE7-448F-9373-7BA00022B1AE}" dt="2019-12-11T13:47:38.166" v="5951" actId="478"/>
          <ac:cxnSpMkLst>
            <pc:docMk/>
            <pc:sldMk cId="4064448362" sldId="301"/>
            <ac:cxnSpMk id="20" creationId="{FD6BF6AC-E167-4E79-BFDE-6E6F50ED6CFB}"/>
          </ac:cxnSpMkLst>
        </pc:cxnChg>
        <pc:cxnChg chg="mod">
          <ac:chgData name="김 지영" userId="6a163bdcc1d28b62" providerId="LiveId" clId="{8AA804C9-ADE7-448F-9373-7BA00022B1AE}" dt="2019-12-11T13:47:38.166" v="5951" actId="478"/>
          <ac:cxnSpMkLst>
            <pc:docMk/>
            <pc:sldMk cId="4064448362" sldId="301"/>
            <ac:cxnSpMk id="39" creationId="{257706E0-9606-430C-9875-F2104DD751CF}"/>
          </ac:cxnSpMkLst>
        </pc:cxnChg>
        <pc:cxnChg chg="mod">
          <ac:chgData name="김 지영" userId="6a163bdcc1d28b62" providerId="LiveId" clId="{8AA804C9-ADE7-448F-9373-7BA00022B1AE}" dt="2019-12-11T13:47:38.166" v="5951" actId="478"/>
          <ac:cxnSpMkLst>
            <pc:docMk/>
            <pc:sldMk cId="4064448362" sldId="301"/>
            <ac:cxnSpMk id="52" creationId="{47FDA36D-3CA9-4991-9F8F-E4FF251AE46D}"/>
          </ac:cxnSpMkLst>
        </pc:cxnChg>
        <pc:cxnChg chg="mod">
          <ac:chgData name="김 지영" userId="6a163bdcc1d28b62" providerId="LiveId" clId="{8AA804C9-ADE7-448F-9373-7BA00022B1AE}" dt="2019-12-11T13:47:38.166" v="5951" actId="478"/>
          <ac:cxnSpMkLst>
            <pc:docMk/>
            <pc:sldMk cId="4064448362" sldId="301"/>
            <ac:cxnSpMk id="58" creationId="{13721E4C-BAF4-4A5C-9CC5-3F38D5DDA655}"/>
          </ac:cxnSpMkLst>
        </pc:cxnChg>
      </pc:sldChg>
      <pc:sldChg chg="add del">
        <pc:chgData name="김 지영" userId="6a163bdcc1d28b62" providerId="LiveId" clId="{8AA804C9-ADE7-448F-9373-7BA00022B1AE}" dt="2019-12-11T14:27:41.149" v="7011" actId="47"/>
        <pc:sldMkLst>
          <pc:docMk/>
          <pc:sldMk cId="2227062032" sldId="302"/>
        </pc:sldMkLst>
      </pc:sldChg>
      <pc:sldChg chg="add del">
        <pc:chgData name="김 지영" userId="6a163bdcc1d28b62" providerId="LiveId" clId="{8AA804C9-ADE7-448F-9373-7BA00022B1AE}" dt="2019-12-11T13:47:20" v="5948" actId="47"/>
        <pc:sldMkLst>
          <pc:docMk/>
          <pc:sldMk cId="3747407389" sldId="302"/>
        </pc:sldMkLst>
      </pc:sldChg>
      <pc:sldChg chg="modSp modNotesTx">
        <pc:chgData name="김 지영" userId="6a163bdcc1d28b62" providerId="LiveId" clId="{8AA804C9-ADE7-448F-9373-7BA00022B1AE}" dt="2019-12-29T16:27:56.982" v="19633" actId="1076"/>
        <pc:sldMkLst>
          <pc:docMk/>
          <pc:sldMk cId="1632039134" sldId="304"/>
        </pc:sldMkLst>
        <pc:spChg chg="mod">
          <ac:chgData name="김 지영" userId="6a163bdcc1d28b62" providerId="LiveId" clId="{8AA804C9-ADE7-448F-9373-7BA00022B1AE}" dt="2019-12-29T16:27:56.982" v="19633" actId="1076"/>
          <ac:spMkLst>
            <pc:docMk/>
            <pc:sldMk cId="1632039134" sldId="304"/>
            <ac:spMk id="2" creationId="{380EC741-9844-421A-983C-07C960AE4EFC}"/>
          </ac:spMkLst>
        </pc:spChg>
      </pc:sldChg>
      <pc:sldChg chg="del">
        <pc:chgData name="김 지영" userId="6a163bdcc1d28b62" providerId="LiveId" clId="{8AA804C9-ADE7-448F-9373-7BA00022B1AE}" dt="2019-12-27T02:27:15.266" v="10677" actId="47"/>
        <pc:sldMkLst>
          <pc:docMk/>
          <pc:sldMk cId="3843708506" sldId="305"/>
        </pc:sldMkLst>
      </pc:sldChg>
      <pc:sldChg chg="del">
        <pc:chgData name="김 지영" userId="6a163bdcc1d28b62" providerId="LiveId" clId="{8AA804C9-ADE7-448F-9373-7BA00022B1AE}" dt="2019-12-27T02:27:15.266" v="10677" actId="47"/>
        <pc:sldMkLst>
          <pc:docMk/>
          <pc:sldMk cId="2767939005" sldId="306"/>
        </pc:sldMkLst>
      </pc:sldChg>
      <pc:sldChg chg="addSp modSp">
        <pc:chgData name="김 지영" userId="6a163bdcc1d28b62" providerId="LiveId" clId="{8AA804C9-ADE7-448F-9373-7BA00022B1AE}" dt="2019-12-29T16:24:28.069" v="19612"/>
        <pc:sldMkLst>
          <pc:docMk/>
          <pc:sldMk cId="1637549390" sldId="308"/>
        </pc:sldMkLst>
        <pc:spChg chg="add">
          <ac:chgData name="김 지영" userId="6a163bdcc1d28b62" providerId="LiveId" clId="{8AA804C9-ADE7-448F-9373-7BA00022B1AE}" dt="2019-12-29T16:24:28.069" v="19612"/>
          <ac:spMkLst>
            <pc:docMk/>
            <pc:sldMk cId="1637549390" sldId="308"/>
            <ac:spMk id="22" creationId="{114F5B71-95F4-4827-88B6-44A4331B7A35}"/>
          </ac:spMkLst>
        </pc:spChg>
        <pc:grpChg chg="ord">
          <ac:chgData name="김 지영" userId="6a163bdcc1d28b62" providerId="LiveId" clId="{8AA804C9-ADE7-448F-9373-7BA00022B1AE}" dt="2019-12-27T02:36:59.865" v="11541" actId="166"/>
          <ac:grpSpMkLst>
            <pc:docMk/>
            <pc:sldMk cId="1637549390" sldId="308"/>
            <ac:grpSpMk id="21" creationId="{2B11BB33-1493-4B28-88B1-08A6ABBC8CA8}"/>
          </ac:grpSpMkLst>
        </pc:grpChg>
        <pc:graphicFrameChg chg="add mod modGraphic">
          <ac:chgData name="김 지영" userId="6a163bdcc1d28b62" providerId="LiveId" clId="{8AA804C9-ADE7-448F-9373-7BA00022B1AE}" dt="2019-12-29T16:21:11.802" v="19495" actId="20577"/>
          <ac:graphicFrameMkLst>
            <pc:docMk/>
            <pc:sldMk cId="1637549390" sldId="308"/>
            <ac:graphicFrameMk id="18" creationId="{5DB5B0A0-730D-4F21-81A6-58928A5AD9AB}"/>
          </ac:graphicFrameMkLst>
        </pc:graphicFrameChg>
      </pc:sldChg>
      <pc:sldChg chg="modSp modNotesTx">
        <pc:chgData name="김 지영" userId="6a163bdcc1d28b62" providerId="LiveId" clId="{8AA804C9-ADE7-448F-9373-7BA00022B1AE}" dt="2019-12-29T16:52:45.450" v="20878" actId="20577"/>
        <pc:sldMkLst>
          <pc:docMk/>
          <pc:sldMk cId="2083295352" sldId="309"/>
        </pc:sldMkLst>
        <pc:spChg chg="mod">
          <ac:chgData name="김 지영" userId="6a163bdcc1d28b62" providerId="LiveId" clId="{8AA804C9-ADE7-448F-9373-7BA00022B1AE}" dt="2019-12-29T16:00:28.905" v="17697" actId="13926"/>
          <ac:spMkLst>
            <pc:docMk/>
            <pc:sldMk cId="2083295352" sldId="309"/>
            <ac:spMk id="24" creationId="{9F2ADC7D-D8DC-4BFD-8D87-98E2C1D20F24}"/>
          </ac:spMkLst>
        </pc:spChg>
        <pc:picChg chg="mod">
          <ac:chgData name="김 지영" userId="6a163bdcc1d28b62" providerId="LiveId" clId="{8AA804C9-ADE7-448F-9373-7BA00022B1AE}" dt="2019-12-29T16:00:36.016" v="17699" actId="1076"/>
          <ac:picMkLst>
            <pc:docMk/>
            <pc:sldMk cId="2083295352" sldId="309"/>
            <ac:picMk id="4" creationId="{8EB5BF2A-EFFA-4F3F-858C-5A5DE335F6EA}"/>
          </ac:picMkLst>
        </pc:picChg>
        <pc:picChg chg="mod">
          <ac:chgData name="김 지영" userId="6a163bdcc1d28b62" providerId="LiveId" clId="{8AA804C9-ADE7-448F-9373-7BA00022B1AE}" dt="2019-12-29T16:00:56.778" v="17700" actId="14100"/>
          <ac:picMkLst>
            <pc:docMk/>
            <pc:sldMk cId="2083295352" sldId="309"/>
            <ac:picMk id="6" creationId="{E3D2E4A2-2123-42B7-A412-018CB1300AFB}"/>
          </ac:picMkLst>
        </pc:picChg>
      </pc:sldChg>
      <pc:sldChg chg="addSp delSp modSp modNotesTx">
        <pc:chgData name="김 지영" userId="6a163bdcc1d28b62" providerId="LiveId" clId="{8AA804C9-ADE7-448F-9373-7BA00022B1AE}" dt="2019-12-29T19:00:00.864" v="22834" actId="20577"/>
        <pc:sldMkLst>
          <pc:docMk/>
          <pc:sldMk cId="2866135931" sldId="310"/>
        </pc:sldMkLst>
        <pc:spChg chg="mod">
          <ac:chgData name="김 지영" userId="6a163bdcc1d28b62" providerId="LiveId" clId="{8AA804C9-ADE7-448F-9373-7BA00022B1AE}" dt="2019-12-29T17:03:16.093" v="22349" actId="1076"/>
          <ac:spMkLst>
            <pc:docMk/>
            <pc:sldMk cId="2866135931" sldId="310"/>
            <ac:spMk id="11" creationId="{AA2AD527-77F2-4A73-A70F-B75B81E933B1}"/>
          </ac:spMkLst>
        </pc:spChg>
        <pc:spChg chg="del mod">
          <ac:chgData name="김 지영" userId="6a163bdcc1d28b62" providerId="LiveId" clId="{8AA804C9-ADE7-448F-9373-7BA00022B1AE}" dt="2019-12-29T17:05:09.658" v="22421" actId="478"/>
          <ac:spMkLst>
            <pc:docMk/>
            <pc:sldMk cId="2866135931" sldId="310"/>
            <ac:spMk id="16" creationId="{9361473F-742C-44A2-8951-FBA31EE9B726}"/>
          </ac:spMkLst>
        </pc:spChg>
        <pc:spChg chg="del mod">
          <ac:chgData name="김 지영" userId="6a163bdcc1d28b62" providerId="LiveId" clId="{8AA804C9-ADE7-448F-9373-7BA00022B1AE}" dt="2019-12-29T17:05:09.658" v="22421" actId="478"/>
          <ac:spMkLst>
            <pc:docMk/>
            <pc:sldMk cId="2866135931" sldId="310"/>
            <ac:spMk id="18" creationId="{40D051F3-BC73-42C2-A354-838DCF18EC42}"/>
          </ac:spMkLst>
        </pc:spChg>
        <pc:spChg chg="del mod">
          <ac:chgData name="김 지영" userId="6a163bdcc1d28b62" providerId="LiveId" clId="{8AA804C9-ADE7-448F-9373-7BA00022B1AE}" dt="2019-12-29T17:05:09.658" v="22421" actId="478"/>
          <ac:spMkLst>
            <pc:docMk/>
            <pc:sldMk cId="2866135931" sldId="310"/>
            <ac:spMk id="22" creationId="{3C0C1CEB-4336-4E05-B969-FE562A9DFE5F}"/>
          </ac:spMkLst>
        </pc:spChg>
        <pc:spChg chg="del mod">
          <ac:chgData name="김 지영" userId="6a163bdcc1d28b62" providerId="LiveId" clId="{8AA804C9-ADE7-448F-9373-7BA00022B1AE}" dt="2019-12-29T17:05:09.658" v="22421" actId="478"/>
          <ac:spMkLst>
            <pc:docMk/>
            <pc:sldMk cId="2866135931" sldId="310"/>
            <ac:spMk id="23" creationId="{D3191EEB-EB0E-4E9E-838F-9F0D0016EE14}"/>
          </ac:spMkLst>
        </pc:spChg>
        <pc:spChg chg="del mod">
          <ac:chgData name="김 지영" userId="6a163bdcc1d28b62" providerId="LiveId" clId="{8AA804C9-ADE7-448F-9373-7BA00022B1AE}" dt="2019-12-29T17:05:09.658" v="22421" actId="478"/>
          <ac:spMkLst>
            <pc:docMk/>
            <pc:sldMk cId="2866135931" sldId="310"/>
            <ac:spMk id="24" creationId="{9F2ADC7D-D8DC-4BFD-8D87-98E2C1D20F24}"/>
          </ac:spMkLst>
        </pc:spChg>
        <pc:spChg chg="add mod">
          <ac:chgData name="김 지영" userId="6a163bdcc1d28b62" providerId="LiveId" clId="{8AA804C9-ADE7-448F-9373-7BA00022B1AE}" dt="2019-12-29T17:11:42.790" v="22568" actId="14100"/>
          <ac:spMkLst>
            <pc:docMk/>
            <pc:sldMk cId="2866135931" sldId="310"/>
            <ac:spMk id="25" creationId="{8C3AF383-9733-475A-A496-1EB4D8512C13}"/>
          </ac:spMkLst>
        </pc:spChg>
        <pc:spChg chg="add mod">
          <ac:chgData name="김 지영" userId="6a163bdcc1d28b62" providerId="LiveId" clId="{8AA804C9-ADE7-448F-9373-7BA00022B1AE}" dt="2019-12-29T17:18:13.327" v="22629" actId="1076"/>
          <ac:spMkLst>
            <pc:docMk/>
            <pc:sldMk cId="2866135931" sldId="310"/>
            <ac:spMk id="26" creationId="{3DBA9280-E1ED-46D1-88FE-5D3772BF6ED1}"/>
          </ac:spMkLst>
        </pc:spChg>
        <pc:spChg chg="add mod">
          <ac:chgData name="김 지영" userId="6a163bdcc1d28b62" providerId="LiveId" clId="{8AA804C9-ADE7-448F-9373-7BA00022B1AE}" dt="2019-12-29T17:22:01.147" v="22657" actId="207"/>
          <ac:spMkLst>
            <pc:docMk/>
            <pc:sldMk cId="2866135931" sldId="310"/>
            <ac:spMk id="28" creationId="{13551256-7263-44BE-AAE7-7929C797ADC8}"/>
          </ac:spMkLst>
        </pc:spChg>
        <pc:spChg chg="add del mod">
          <ac:chgData name="김 지영" userId="6a163bdcc1d28b62" providerId="LiveId" clId="{8AA804C9-ADE7-448F-9373-7BA00022B1AE}" dt="2019-12-29T17:08:43.109" v="22457" actId="478"/>
          <ac:spMkLst>
            <pc:docMk/>
            <pc:sldMk cId="2866135931" sldId="310"/>
            <ac:spMk id="29" creationId="{6FC4A3EE-DAC3-46EB-9BCA-928CE5029AFC}"/>
          </ac:spMkLst>
        </pc:spChg>
        <pc:spChg chg="add mod">
          <ac:chgData name="김 지영" userId="6a163bdcc1d28b62" providerId="LiveId" clId="{8AA804C9-ADE7-448F-9373-7BA00022B1AE}" dt="2019-12-29T17:19:25.709" v="22639" actId="1076"/>
          <ac:spMkLst>
            <pc:docMk/>
            <pc:sldMk cId="2866135931" sldId="310"/>
            <ac:spMk id="32" creationId="{1E99A106-32F6-4AB0-979C-2C6C0182AC7E}"/>
          </ac:spMkLst>
        </pc:spChg>
        <pc:spChg chg="add mod">
          <ac:chgData name="김 지영" userId="6a163bdcc1d28b62" providerId="LiveId" clId="{8AA804C9-ADE7-448F-9373-7BA00022B1AE}" dt="2019-12-29T17:16:47.067" v="22619" actId="1076"/>
          <ac:spMkLst>
            <pc:docMk/>
            <pc:sldMk cId="2866135931" sldId="310"/>
            <ac:spMk id="39" creationId="{BD8F85CE-B34D-4455-8E85-938F90AA2D18}"/>
          </ac:spMkLst>
        </pc:spChg>
        <pc:spChg chg="add mod">
          <ac:chgData name="김 지영" userId="6a163bdcc1d28b62" providerId="LiveId" clId="{8AA804C9-ADE7-448F-9373-7BA00022B1AE}" dt="2019-12-29T17:19:19.329" v="22637" actId="14100"/>
          <ac:spMkLst>
            <pc:docMk/>
            <pc:sldMk cId="2866135931" sldId="310"/>
            <ac:spMk id="40" creationId="{0C1838E1-8E1D-4AF9-8516-8DA515D4BCC5}"/>
          </ac:spMkLst>
        </pc:spChg>
        <pc:spChg chg="add del mod">
          <ac:chgData name="김 지영" userId="6a163bdcc1d28b62" providerId="LiveId" clId="{8AA804C9-ADE7-448F-9373-7BA00022B1AE}" dt="2019-12-29T17:10:48.295" v="22539" actId="478"/>
          <ac:spMkLst>
            <pc:docMk/>
            <pc:sldMk cId="2866135931" sldId="310"/>
            <ac:spMk id="50" creationId="{8A01BD18-0308-43FA-924E-ACDC7F2A29FE}"/>
          </ac:spMkLst>
        </pc:spChg>
        <pc:spChg chg="add mod">
          <ac:chgData name="김 지영" userId="6a163bdcc1d28b62" providerId="LiveId" clId="{8AA804C9-ADE7-448F-9373-7BA00022B1AE}" dt="2019-12-29T17:17:34.546" v="22627" actId="408"/>
          <ac:spMkLst>
            <pc:docMk/>
            <pc:sldMk cId="2866135931" sldId="310"/>
            <ac:spMk id="51" creationId="{70301463-52FB-4F53-A218-E3BAF3C4EBB4}"/>
          </ac:spMkLst>
        </pc:spChg>
        <pc:spChg chg="add mod ord">
          <ac:chgData name="김 지영" userId="6a163bdcc1d28b62" providerId="LiveId" clId="{8AA804C9-ADE7-448F-9373-7BA00022B1AE}" dt="2019-12-29T17:19:30.608" v="22640" actId="14100"/>
          <ac:spMkLst>
            <pc:docMk/>
            <pc:sldMk cId="2866135931" sldId="310"/>
            <ac:spMk id="60" creationId="{A749F8AA-01EE-419F-AE50-AE9B9D0DB617}"/>
          </ac:spMkLst>
        </pc:spChg>
        <pc:spChg chg="add mod">
          <ac:chgData name="김 지영" userId="6a163bdcc1d28b62" providerId="LiveId" clId="{8AA804C9-ADE7-448F-9373-7BA00022B1AE}" dt="2019-12-29T17:14:54.910" v="22595"/>
          <ac:spMkLst>
            <pc:docMk/>
            <pc:sldMk cId="2866135931" sldId="310"/>
            <ac:spMk id="62" creationId="{A98BBAEB-19C8-4878-93ED-37DAE4C28C04}"/>
          </ac:spMkLst>
        </pc:spChg>
        <pc:spChg chg="add mod">
          <ac:chgData name="김 지영" userId="6a163bdcc1d28b62" providerId="LiveId" clId="{8AA804C9-ADE7-448F-9373-7BA00022B1AE}" dt="2019-12-29T19:00:00.864" v="22834" actId="20577"/>
          <ac:spMkLst>
            <pc:docMk/>
            <pc:sldMk cId="2866135931" sldId="310"/>
            <ac:spMk id="68" creationId="{8CCB6C69-FE9A-4D4B-A8DE-93DD51E38915}"/>
          </ac:spMkLst>
        </pc:spChg>
        <pc:spChg chg="add mod">
          <ac:chgData name="김 지영" userId="6a163bdcc1d28b62" providerId="LiveId" clId="{8AA804C9-ADE7-448F-9373-7BA00022B1AE}" dt="2019-12-29T17:22:25.867" v="22668" actId="20577"/>
          <ac:spMkLst>
            <pc:docMk/>
            <pc:sldMk cId="2866135931" sldId="310"/>
            <ac:spMk id="69" creationId="{ADC05B0A-AA19-43C3-94B3-D945673CC23A}"/>
          </ac:spMkLst>
        </pc:spChg>
        <pc:spChg chg="add mod">
          <ac:chgData name="김 지영" userId="6a163bdcc1d28b62" providerId="LiveId" clId="{8AA804C9-ADE7-448F-9373-7BA00022B1AE}" dt="2019-12-29T17:20:09.981" v="22647" actId="20578"/>
          <ac:spMkLst>
            <pc:docMk/>
            <pc:sldMk cId="2866135931" sldId="310"/>
            <ac:spMk id="13315" creationId="{8F010FEE-B628-4EAC-ADD8-6AD54385D077}"/>
          </ac:spMkLst>
        </pc:spChg>
        <pc:grpChg chg="del">
          <ac:chgData name="김 지영" userId="6a163bdcc1d28b62" providerId="LiveId" clId="{8AA804C9-ADE7-448F-9373-7BA00022B1AE}" dt="2019-12-29T17:14:32.431" v="22585" actId="478"/>
          <ac:grpSpMkLst>
            <pc:docMk/>
            <pc:sldMk cId="2866135931" sldId="310"/>
            <ac:grpSpMk id="21" creationId="{2B11BB33-1493-4B28-88B1-08A6ABBC8CA8}"/>
          </ac:grpSpMkLst>
        </pc:grpChg>
        <pc:picChg chg="mod">
          <ac:chgData name="김 지영" userId="6a163bdcc1d28b62" providerId="LiveId" clId="{8AA804C9-ADE7-448F-9373-7BA00022B1AE}" dt="2019-12-29T17:17:21.265" v="22625" actId="1076"/>
          <ac:picMkLst>
            <pc:docMk/>
            <pc:sldMk cId="2866135931" sldId="310"/>
            <ac:picMk id="2" creationId="{A7E2CD71-2F06-46BA-A96B-192C09561B4E}"/>
          </ac:picMkLst>
        </pc:picChg>
        <pc:picChg chg="mod">
          <ac:chgData name="김 지영" userId="6a163bdcc1d28b62" providerId="LiveId" clId="{8AA804C9-ADE7-448F-9373-7BA00022B1AE}" dt="2019-12-29T17:17:21.265" v="22625" actId="1076"/>
          <ac:picMkLst>
            <pc:docMk/>
            <pc:sldMk cId="2866135931" sldId="310"/>
            <ac:picMk id="6" creationId="{76C36659-A2DF-486F-AA76-A55C0DA1AABD}"/>
          </ac:picMkLst>
        </pc:picChg>
        <pc:picChg chg="add mod">
          <ac:chgData name="김 지영" userId="6a163bdcc1d28b62" providerId="LiveId" clId="{8AA804C9-ADE7-448F-9373-7BA00022B1AE}" dt="2019-12-29T17:16:47.067" v="22619" actId="1076"/>
          <ac:picMkLst>
            <pc:docMk/>
            <pc:sldMk cId="2866135931" sldId="310"/>
            <ac:picMk id="41" creationId="{96BAC85C-7443-4BAB-A8AD-F2810CF4599E}"/>
          </ac:picMkLst>
        </pc:picChg>
        <pc:picChg chg="add mod">
          <ac:chgData name="김 지영" userId="6a163bdcc1d28b62" providerId="LiveId" clId="{8AA804C9-ADE7-448F-9373-7BA00022B1AE}" dt="2019-12-29T17:19:21.680" v="22638" actId="1076"/>
          <ac:picMkLst>
            <pc:docMk/>
            <pc:sldMk cId="2866135931" sldId="310"/>
            <ac:picMk id="43" creationId="{D7D42C30-10C5-4CBE-B85B-41CD6A926C6C}"/>
          </ac:picMkLst>
        </pc:picChg>
        <pc:picChg chg="mod">
          <ac:chgData name="김 지영" userId="6a163bdcc1d28b62" providerId="LiveId" clId="{8AA804C9-ADE7-448F-9373-7BA00022B1AE}" dt="2019-12-29T17:17:27.498" v="22626" actId="1076"/>
          <ac:picMkLst>
            <pc:docMk/>
            <pc:sldMk cId="2866135931" sldId="310"/>
            <ac:picMk id="13314" creationId="{6C2038FB-D8C7-4D61-8E07-1B416CA8EE80}"/>
          </ac:picMkLst>
        </pc:picChg>
        <pc:cxnChg chg="add del mod">
          <ac:chgData name="김 지영" userId="6a163bdcc1d28b62" providerId="LiveId" clId="{8AA804C9-ADE7-448F-9373-7BA00022B1AE}" dt="2019-12-29T17:10:20.449" v="22520" actId="478"/>
          <ac:cxnSpMkLst>
            <pc:docMk/>
            <pc:sldMk cId="2866135931" sldId="310"/>
            <ac:cxnSpMk id="8" creationId="{9115A37E-452F-4931-AE75-705476D0D430}"/>
          </ac:cxnSpMkLst>
        </pc:cxnChg>
        <pc:cxnChg chg="add del mod">
          <ac:chgData name="김 지영" userId="6a163bdcc1d28b62" providerId="LiveId" clId="{8AA804C9-ADE7-448F-9373-7BA00022B1AE}" dt="2019-12-29T17:08:09.861" v="22442" actId="478"/>
          <ac:cxnSpMkLst>
            <pc:docMk/>
            <pc:sldMk cId="2866135931" sldId="310"/>
            <ac:cxnSpMk id="30" creationId="{BFA94531-810C-42FC-B9D2-2DA13BEB6037}"/>
          </ac:cxnSpMkLst>
        </pc:cxnChg>
        <pc:cxnChg chg="add mod">
          <ac:chgData name="김 지영" userId="6a163bdcc1d28b62" providerId="LiveId" clId="{8AA804C9-ADE7-448F-9373-7BA00022B1AE}" dt="2019-12-29T17:21:50.992" v="22655" actId="404"/>
          <ac:cxnSpMkLst>
            <pc:docMk/>
            <pc:sldMk cId="2866135931" sldId="310"/>
            <ac:cxnSpMk id="33" creationId="{CF74D5B1-1C98-4C09-BAC7-77F07651A4DC}"/>
          </ac:cxnSpMkLst>
        </pc:cxnChg>
        <pc:cxnChg chg="add del mod">
          <ac:chgData name="김 지영" userId="6a163bdcc1d28b62" providerId="LiveId" clId="{8AA804C9-ADE7-448F-9373-7BA00022B1AE}" dt="2019-12-29T17:08:41.957" v="22455" actId="478"/>
          <ac:cxnSpMkLst>
            <pc:docMk/>
            <pc:sldMk cId="2866135931" sldId="310"/>
            <ac:cxnSpMk id="36" creationId="{C2096025-4BE3-48DA-BAC0-B2AE0FA4DC7C}"/>
          </ac:cxnSpMkLst>
        </pc:cxnChg>
        <pc:cxnChg chg="add mod">
          <ac:chgData name="김 지영" userId="6a163bdcc1d28b62" providerId="LiveId" clId="{8AA804C9-ADE7-448F-9373-7BA00022B1AE}" dt="2019-12-29T17:21:50.992" v="22655" actId="404"/>
          <ac:cxnSpMkLst>
            <pc:docMk/>
            <pc:sldMk cId="2866135931" sldId="310"/>
            <ac:cxnSpMk id="52" creationId="{2487FDDD-AA13-421B-B223-510C55DDB9EC}"/>
          </ac:cxnSpMkLst>
        </pc:cxnChg>
      </pc:sldChg>
      <pc:sldChg chg="addSp delSp modSp">
        <pc:chgData name="김 지영" userId="6a163bdcc1d28b62" providerId="LiveId" clId="{8AA804C9-ADE7-448F-9373-7BA00022B1AE}" dt="2019-12-29T16:27:11.978" v="19632"/>
        <pc:sldMkLst>
          <pc:docMk/>
          <pc:sldMk cId="1715816662" sldId="311"/>
        </pc:sldMkLst>
        <pc:spChg chg="add">
          <ac:chgData name="김 지영" userId="6a163bdcc1d28b62" providerId="LiveId" clId="{8AA804C9-ADE7-448F-9373-7BA00022B1AE}" dt="2019-12-29T16:27:11.978" v="19632"/>
          <ac:spMkLst>
            <pc:docMk/>
            <pc:sldMk cId="1715816662" sldId="311"/>
            <ac:spMk id="23" creationId="{A0CA72CC-993C-48EA-9B16-73C66E9712CE}"/>
          </ac:spMkLst>
        </pc:spChg>
        <pc:spChg chg="mod ord">
          <ac:chgData name="김 지영" userId="6a163bdcc1d28b62" providerId="LiveId" clId="{8AA804C9-ADE7-448F-9373-7BA00022B1AE}" dt="2019-12-27T02:35:05.646" v="11100" actId="1076"/>
          <ac:spMkLst>
            <pc:docMk/>
            <pc:sldMk cId="1715816662" sldId="311"/>
            <ac:spMk id="28" creationId="{AC7A75BA-A95F-419D-86F6-735C7736005E}"/>
          </ac:spMkLst>
        </pc:spChg>
        <pc:grpChg chg="del">
          <ac:chgData name="김 지영" userId="6a163bdcc1d28b62" providerId="LiveId" clId="{8AA804C9-ADE7-448F-9373-7BA00022B1AE}" dt="2019-12-27T02:34:58.336" v="11097" actId="478"/>
          <ac:grpSpMkLst>
            <pc:docMk/>
            <pc:sldMk cId="1715816662" sldId="311"/>
            <ac:grpSpMk id="16" creationId="{256E6863-0085-4E47-8CBC-573D2CA2FAFF}"/>
          </ac:grpSpMkLst>
        </pc:grpChg>
        <pc:grpChg chg="add">
          <ac:chgData name="김 지영" userId="6a163bdcc1d28b62" providerId="LiveId" clId="{8AA804C9-ADE7-448F-9373-7BA00022B1AE}" dt="2019-12-27T02:34:58.709" v="11098"/>
          <ac:grpSpMkLst>
            <pc:docMk/>
            <pc:sldMk cId="1715816662" sldId="311"/>
            <ac:grpSpMk id="23" creationId="{D72D1CAA-9DE2-42AE-85C0-FD0E2C43B2CF}"/>
          </ac:grpSpMkLst>
        </pc:grpChg>
        <pc:picChg chg="mod">
          <ac:chgData name="김 지영" userId="6a163bdcc1d28b62" providerId="LiveId" clId="{8AA804C9-ADE7-448F-9373-7BA00022B1AE}" dt="2019-12-27T02:35:07.200" v="11101" actId="1076"/>
          <ac:picMkLst>
            <pc:docMk/>
            <pc:sldMk cId="1715816662" sldId="311"/>
            <ac:picMk id="2" creationId="{8851A289-C446-47A8-9EED-DA60023EDA1A}"/>
          </ac:picMkLst>
        </pc:picChg>
      </pc:sldChg>
      <pc:sldChg chg="del">
        <pc:chgData name="김 지영" userId="6a163bdcc1d28b62" providerId="LiveId" clId="{8AA804C9-ADE7-448F-9373-7BA00022B1AE}" dt="2019-12-27T02:27:15.266" v="10677" actId="47"/>
        <pc:sldMkLst>
          <pc:docMk/>
          <pc:sldMk cId="2695827214" sldId="313"/>
        </pc:sldMkLst>
      </pc:sldChg>
      <pc:sldChg chg="addSp modSp">
        <pc:chgData name="김 지영" userId="6a163bdcc1d28b62" providerId="LiveId" clId="{8AA804C9-ADE7-448F-9373-7BA00022B1AE}" dt="2019-12-29T16:24:30.267" v="19613"/>
        <pc:sldMkLst>
          <pc:docMk/>
          <pc:sldMk cId="4254689309" sldId="314"/>
        </pc:sldMkLst>
        <pc:spChg chg="add">
          <ac:chgData name="김 지영" userId="6a163bdcc1d28b62" providerId="LiveId" clId="{8AA804C9-ADE7-448F-9373-7BA00022B1AE}" dt="2019-12-29T16:24:30.267" v="19613"/>
          <ac:spMkLst>
            <pc:docMk/>
            <pc:sldMk cId="4254689309" sldId="314"/>
            <ac:spMk id="19" creationId="{E99F5B8A-D7A3-4B27-8501-0317561B929C}"/>
          </ac:spMkLst>
        </pc:spChg>
        <pc:graphicFrameChg chg="mod modGraphic">
          <ac:chgData name="김 지영" userId="6a163bdcc1d28b62" providerId="LiveId" clId="{8AA804C9-ADE7-448F-9373-7BA00022B1AE}" dt="2019-12-29T16:21:51.106" v="19502" actId="14100"/>
          <ac:graphicFrameMkLst>
            <pc:docMk/>
            <pc:sldMk cId="4254689309" sldId="314"/>
            <ac:graphicFrameMk id="23" creationId="{2DD9EC70-94AC-4406-839A-F6A9AC2A1E07}"/>
          </ac:graphicFrameMkLst>
        </pc:graphicFrameChg>
        <pc:graphicFrameChg chg="mod modGraphic">
          <ac:chgData name="김 지영" userId="6a163bdcc1d28b62" providerId="LiveId" clId="{8AA804C9-ADE7-448F-9373-7BA00022B1AE}" dt="2019-12-29T16:22:12.869" v="19514" actId="20577"/>
          <ac:graphicFrameMkLst>
            <pc:docMk/>
            <pc:sldMk cId="4254689309" sldId="314"/>
            <ac:graphicFrameMk id="25" creationId="{48B00AEE-B5FA-46E8-A167-2B8DBF0486E6}"/>
          </ac:graphicFrameMkLst>
        </pc:graphicFrameChg>
        <pc:picChg chg="mod">
          <ac:chgData name="김 지영" userId="6a163bdcc1d28b62" providerId="LiveId" clId="{8AA804C9-ADE7-448F-9373-7BA00022B1AE}" dt="2019-12-29T16:21:55.561" v="19504" actId="1076"/>
          <ac:picMkLst>
            <pc:docMk/>
            <pc:sldMk cId="4254689309" sldId="314"/>
            <ac:picMk id="18" creationId="{D1972958-2078-4015-9256-184D16C6D89E}"/>
          </ac:picMkLst>
        </pc:picChg>
      </pc:sldChg>
      <pc:sldChg chg="modNotesTx">
        <pc:chgData name="김 지영" userId="6a163bdcc1d28b62" providerId="LiveId" clId="{8AA804C9-ADE7-448F-9373-7BA00022B1AE}" dt="2019-12-29T15:10:44.688" v="13093" actId="20577"/>
        <pc:sldMkLst>
          <pc:docMk/>
          <pc:sldMk cId="3973643874" sldId="317"/>
        </pc:sldMkLst>
      </pc:sldChg>
      <pc:sldChg chg="addSp delSp modSp">
        <pc:chgData name="김 지영" userId="6a163bdcc1d28b62" providerId="LiveId" clId="{8AA804C9-ADE7-448F-9373-7BA00022B1AE}" dt="2019-12-29T16:24:22.320" v="19610"/>
        <pc:sldMkLst>
          <pc:docMk/>
          <pc:sldMk cId="3187430438" sldId="318"/>
        </pc:sldMkLst>
        <pc:spChg chg="add mod ord">
          <ac:chgData name="김 지영" userId="6a163bdcc1d28b62" providerId="LiveId" clId="{8AA804C9-ADE7-448F-9373-7BA00022B1AE}" dt="2019-12-27T02:21:49.543" v="10351" actId="14100"/>
          <ac:spMkLst>
            <pc:docMk/>
            <pc:sldMk cId="3187430438" sldId="318"/>
            <ac:spMk id="3" creationId="{8DB6E705-8524-431F-8038-C0212FA48DFF}"/>
          </ac:spMkLst>
        </pc:spChg>
        <pc:spChg chg="add mod ord">
          <ac:chgData name="김 지영" userId="6a163bdcc1d28b62" providerId="LiveId" clId="{8AA804C9-ADE7-448F-9373-7BA00022B1AE}" dt="2019-12-27T02:22:47.868" v="10370" actId="1076"/>
          <ac:spMkLst>
            <pc:docMk/>
            <pc:sldMk cId="3187430438" sldId="318"/>
            <ac:spMk id="4" creationId="{59F7C489-B143-484F-87EF-DD82C079994F}"/>
          </ac:spMkLst>
        </pc:spChg>
        <pc:spChg chg="add del mod">
          <ac:chgData name="김 지영" userId="6a163bdcc1d28b62" providerId="LiveId" clId="{8AA804C9-ADE7-448F-9373-7BA00022B1AE}" dt="2019-12-27T02:20:02.843" v="10296" actId="478"/>
          <ac:spMkLst>
            <pc:docMk/>
            <pc:sldMk cId="3187430438" sldId="318"/>
            <ac:spMk id="5" creationId="{8BE1280A-754B-4665-9FD8-309888C89211}"/>
          </ac:spMkLst>
        </pc:spChg>
        <pc:spChg chg="mod">
          <ac:chgData name="김 지영" userId="6a163bdcc1d28b62" providerId="LiveId" clId="{8AA804C9-ADE7-448F-9373-7BA00022B1AE}" dt="2019-12-27T02:22:57.056" v="10371" actId="113"/>
          <ac:spMkLst>
            <pc:docMk/>
            <pc:sldMk cId="3187430438" sldId="318"/>
            <ac:spMk id="22" creationId="{BB3C0C4D-3EDD-4761-8AAB-B73028ACCF58}"/>
          </ac:spMkLst>
        </pc:spChg>
        <pc:spChg chg="mod">
          <ac:chgData name="김 지영" userId="6a163bdcc1d28b62" providerId="LiveId" clId="{8AA804C9-ADE7-448F-9373-7BA00022B1AE}" dt="2019-12-27T02:22:47.868" v="10370" actId="1076"/>
          <ac:spMkLst>
            <pc:docMk/>
            <pc:sldMk cId="3187430438" sldId="318"/>
            <ac:spMk id="23" creationId="{E9C1B8F4-0BCB-4D7A-A6FF-DC9F357B9D4E}"/>
          </ac:spMkLst>
        </pc:spChg>
        <pc:spChg chg="mod">
          <ac:chgData name="김 지영" userId="6a163bdcc1d28b62" providerId="LiveId" clId="{8AA804C9-ADE7-448F-9373-7BA00022B1AE}" dt="2019-12-27T02:22:47.868" v="10370" actId="1076"/>
          <ac:spMkLst>
            <pc:docMk/>
            <pc:sldMk cId="3187430438" sldId="318"/>
            <ac:spMk id="24" creationId="{9F4D1029-D748-4C70-84A5-74BF77738E63}"/>
          </ac:spMkLst>
        </pc:spChg>
        <pc:spChg chg="mod">
          <ac:chgData name="김 지영" userId="6a163bdcc1d28b62" providerId="LiveId" clId="{8AA804C9-ADE7-448F-9373-7BA00022B1AE}" dt="2019-12-27T02:22:47.868" v="10370" actId="1076"/>
          <ac:spMkLst>
            <pc:docMk/>
            <pc:sldMk cId="3187430438" sldId="318"/>
            <ac:spMk id="25" creationId="{DDDC4A50-2E25-4C59-A0D2-70DE167E51DF}"/>
          </ac:spMkLst>
        </pc:spChg>
        <pc:spChg chg="mod">
          <ac:chgData name="김 지영" userId="6a163bdcc1d28b62" providerId="LiveId" clId="{8AA804C9-ADE7-448F-9373-7BA00022B1AE}" dt="2019-12-27T02:22:47.868" v="10370" actId="1076"/>
          <ac:spMkLst>
            <pc:docMk/>
            <pc:sldMk cId="3187430438" sldId="318"/>
            <ac:spMk id="26" creationId="{45C75D15-F5D4-490D-84B6-740F3F39DACF}"/>
          </ac:spMkLst>
        </pc:spChg>
        <pc:spChg chg="mod">
          <ac:chgData name="김 지영" userId="6a163bdcc1d28b62" providerId="LiveId" clId="{8AA804C9-ADE7-448F-9373-7BA00022B1AE}" dt="2019-12-27T02:21:45.228" v="10349" actId="20577"/>
          <ac:spMkLst>
            <pc:docMk/>
            <pc:sldMk cId="3187430438" sldId="318"/>
            <ac:spMk id="32" creationId="{43913B01-E89F-44C8-966C-11E7B38B83B2}"/>
          </ac:spMkLst>
        </pc:spChg>
        <pc:spChg chg="mod">
          <ac:chgData name="김 지영" userId="6a163bdcc1d28b62" providerId="LiveId" clId="{8AA804C9-ADE7-448F-9373-7BA00022B1AE}" dt="2019-12-27T02:22:47.868" v="10370" actId="1076"/>
          <ac:spMkLst>
            <pc:docMk/>
            <pc:sldMk cId="3187430438" sldId="318"/>
            <ac:spMk id="33" creationId="{2E42638A-0259-4A66-9EA2-A2DE985DB051}"/>
          </ac:spMkLst>
        </pc:spChg>
        <pc:spChg chg="mod">
          <ac:chgData name="김 지영" userId="6a163bdcc1d28b62" providerId="LiveId" clId="{8AA804C9-ADE7-448F-9373-7BA00022B1AE}" dt="2019-12-27T02:22:47.868" v="10370" actId="1076"/>
          <ac:spMkLst>
            <pc:docMk/>
            <pc:sldMk cId="3187430438" sldId="318"/>
            <ac:spMk id="34" creationId="{C8D16E40-A504-4C0F-8491-CDC75A7318C5}"/>
          </ac:spMkLst>
        </pc:spChg>
        <pc:spChg chg="mod">
          <ac:chgData name="김 지영" userId="6a163bdcc1d28b62" providerId="LiveId" clId="{8AA804C9-ADE7-448F-9373-7BA00022B1AE}" dt="2019-12-27T02:22:47.868" v="10370" actId="1076"/>
          <ac:spMkLst>
            <pc:docMk/>
            <pc:sldMk cId="3187430438" sldId="318"/>
            <ac:spMk id="35" creationId="{CD2C39F9-FFA2-4C86-8295-D686AD85BFB3}"/>
          </ac:spMkLst>
        </pc:spChg>
        <pc:spChg chg="mod">
          <ac:chgData name="김 지영" userId="6a163bdcc1d28b62" providerId="LiveId" clId="{8AA804C9-ADE7-448F-9373-7BA00022B1AE}" dt="2019-12-27T02:22:47.868" v="10370" actId="1076"/>
          <ac:spMkLst>
            <pc:docMk/>
            <pc:sldMk cId="3187430438" sldId="318"/>
            <ac:spMk id="36" creationId="{35B58B18-3EB5-44BD-B8B7-5B1DA127CD69}"/>
          </ac:spMkLst>
        </pc:spChg>
        <pc:spChg chg="mod">
          <ac:chgData name="김 지영" userId="6a163bdcc1d28b62" providerId="LiveId" clId="{8AA804C9-ADE7-448F-9373-7BA00022B1AE}" dt="2019-12-27T02:21:47.119" v="10350" actId="1076"/>
          <ac:spMkLst>
            <pc:docMk/>
            <pc:sldMk cId="3187430438" sldId="318"/>
            <ac:spMk id="37" creationId="{2CA8377D-7623-44AC-86DA-46B40413A4A4}"/>
          </ac:spMkLst>
        </pc:spChg>
        <pc:spChg chg="add">
          <ac:chgData name="김 지영" userId="6a163bdcc1d28b62" providerId="LiveId" clId="{8AA804C9-ADE7-448F-9373-7BA00022B1AE}" dt="2019-12-29T16:24:22.320" v="19610"/>
          <ac:spMkLst>
            <pc:docMk/>
            <pc:sldMk cId="3187430438" sldId="318"/>
            <ac:spMk id="43" creationId="{1B5E8BA8-C6D6-4186-A100-870F151B1ACD}"/>
          </ac:spMkLst>
        </pc:spChg>
        <pc:spChg chg="add del mod">
          <ac:chgData name="김 지영" userId="6a163bdcc1d28b62" providerId="LiveId" clId="{8AA804C9-ADE7-448F-9373-7BA00022B1AE}" dt="2019-12-27T02:16:59.389" v="10247" actId="478"/>
          <ac:spMkLst>
            <pc:docMk/>
            <pc:sldMk cId="3187430438" sldId="318"/>
            <ac:spMk id="43" creationId="{9B002D4F-BD30-4467-B938-EFCF06BEE908}"/>
          </ac:spMkLst>
        </pc:spChg>
        <pc:spChg chg="add mod ord">
          <ac:chgData name="김 지영" userId="6a163bdcc1d28b62" providerId="LiveId" clId="{8AA804C9-ADE7-448F-9373-7BA00022B1AE}" dt="2019-12-27T02:22:47.868" v="10370" actId="1076"/>
          <ac:spMkLst>
            <pc:docMk/>
            <pc:sldMk cId="3187430438" sldId="318"/>
            <ac:spMk id="44" creationId="{5375245F-226D-4F57-A668-0A8B7A14D6E5}"/>
          </ac:spMkLst>
        </pc:spChg>
        <pc:spChg chg="add mod">
          <ac:chgData name="김 지영" userId="6a163bdcc1d28b62" providerId="LiveId" clId="{8AA804C9-ADE7-448F-9373-7BA00022B1AE}" dt="2019-12-27T02:22:57.056" v="10371" actId="113"/>
          <ac:spMkLst>
            <pc:docMk/>
            <pc:sldMk cId="3187430438" sldId="318"/>
            <ac:spMk id="45" creationId="{A09DCE2C-BE1E-4978-9FB7-38C3BBBCF2A8}"/>
          </ac:spMkLst>
        </pc:spChg>
        <pc:spChg chg="add mod">
          <ac:chgData name="김 지영" userId="6a163bdcc1d28b62" providerId="LiveId" clId="{8AA804C9-ADE7-448F-9373-7BA00022B1AE}" dt="2019-12-27T02:20:50.694" v="10333"/>
          <ac:spMkLst>
            <pc:docMk/>
            <pc:sldMk cId="3187430438" sldId="318"/>
            <ac:spMk id="46" creationId="{639B1D76-A443-4D7E-8436-2FD269056628}"/>
          </ac:spMkLst>
        </pc:spChg>
        <pc:spChg chg="add mod">
          <ac:chgData name="김 지영" userId="6a163bdcc1d28b62" providerId="LiveId" clId="{8AA804C9-ADE7-448F-9373-7BA00022B1AE}" dt="2019-12-27T02:22:47.868" v="10370" actId="1076"/>
          <ac:spMkLst>
            <pc:docMk/>
            <pc:sldMk cId="3187430438" sldId="318"/>
            <ac:spMk id="47" creationId="{C2E6A94B-8076-421E-9319-B90F0B755713}"/>
          </ac:spMkLst>
        </pc:spChg>
        <pc:spChg chg="add mod">
          <ac:chgData name="김 지영" userId="6a163bdcc1d28b62" providerId="LiveId" clId="{8AA804C9-ADE7-448F-9373-7BA00022B1AE}" dt="2019-12-27T02:22:47.868" v="10370" actId="1076"/>
          <ac:spMkLst>
            <pc:docMk/>
            <pc:sldMk cId="3187430438" sldId="318"/>
            <ac:spMk id="48" creationId="{FC6F5DCE-8E97-4846-870B-CCE3366F114C}"/>
          </ac:spMkLst>
        </pc:spChg>
        <pc:spChg chg="add mod">
          <ac:chgData name="김 지영" userId="6a163bdcc1d28b62" providerId="LiveId" clId="{8AA804C9-ADE7-448F-9373-7BA00022B1AE}" dt="2019-12-27T02:22:47.868" v="10370" actId="1076"/>
          <ac:spMkLst>
            <pc:docMk/>
            <pc:sldMk cId="3187430438" sldId="318"/>
            <ac:spMk id="49" creationId="{C7D84A9B-E6E3-429D-8D67-0F577853E488}"/>
          </ac:spMkLst>
        </pc:spChg>
        <pc:spChg chg="add mod">
          <ac:chgData name="김 지영" userId="6a163bdcc1d28b62" providerId="LiveId" clId="{8AA804C9-ADE7-448F-9373-7BA00022B1AE}" dt="2019-12-27T02:22:47.868" v="10370" actId="1076"/>
          <ac:spMkLst>
            <pc:docMk/>
            <pc:sldMk cId="3187430438" sldId="318"/>
            <ac:spMk id="50" creationId="{3B77127E-A4CE-4BB9-BAFF-B4BC9B11AF33}"/>
          </ac:spMkLst>
        </pc:spChg>
        <pc:grpChg chg="del">
          <ac:chgData name="김 지영" userId="6a163bdcc1d28b62" providerId="LiveId" clId="{8AA804C9-ADE7-448F-9373-7BA00022B1AE}" dt="2019-12-27T02:20:45.883" v="10331" actId="478"/>
          <ac:grpSpMkLst>
            <pc:docMk/>
            <pc:sldMk cId="3187430438" sldId="318"/>
            <ac:grpSpMk id="21" creationId="{2B11BB33-1493-4B28-88B1-08A6ABBC8CA8}"/>
          </ac:grpSpMkLst>
        </pc:grpChg>
        <pc:graphicFrameChg chg="del mod">
          <ac:chgData name="김 지영" userId="6a163bdcc1d28b62" providerId="LiveId" clId="{8AA804C9-ADE7-448F-9373-7BA00022B1AE}" dt="2019-12-27T02:21:52.527" v="10353" actId="478"/>
          <ac:graphicFrameMkLst>
            <pc:docMk/>
            <pc:sldMk cId="3187430438" sldId="318"/>
            <ac:graphicFrameMk id="2" creationId="{1140580D-DFBC-46FF-B5CA-79B35CB7D352}"/>
          </ac:graphicFrameMkLst>
        </pc:graphicFrameChg>
        <pc:picChg chg="mod">
          <ac:chgData name="김 지영" userId="6a163bdcc1d28b62" providerId="LiveId" clId="{8AA804C9-ADE7-448F-9373-7BA00022B1AE}" dt="2019-12-27T02:22:47.868" v="10370" actId="1076"/>
          <ac:picMkLst>
            <pc:docMk/>
            <pc:sldMk cId="3187430438" sldId="318"/>
            <ac:picMk id="28" creationId="{ED6D71F8-BAD2-4FF5-8BB2-E7BC8C6989AD}"/>
          </ac:picMkLst>
        </pc:picChg>
        <pc:picChg chg="mod">
          <ac:chgData name="김 지영" userId="6a163bdcc1d28b62" providerId="LiveId" clId="{8AA804C9-ADE7-448F-9373-7BA00022B1AE}" dt="2019-12-27T02:22:47.868" v="10370" actId="1076"/>
          <ac:picMkLst>
            <pc:docMk/>
            <pc:sldMk cId="3187430438" sldId="318"/>
            <ac:picMk id="29" creationId="{78927A4E-1A4B-4E36-BF24-05EBC6D9E2BF}"/>
          </ac:picMkLst>
        </pc:picChg>
        <pc:picChg chg="mod">
          <ac:chgData name="김 지영" userId="6a163bdcc1d28b62" providerId="LiveId" clId="{8AA804C9-ADE7-448F-9373-7BA00022B1AE}" dt="2019-12-27T02:22:47.868" v="10370" actId="1076"/>
          <ac:picMkLst>
            <pc:docMk/>
            <pc:sldMk cId="3187430438" sldId="318"/>
            <ac:picMk id="30" creationId="{FCB59764-E557-4C76-A760-830D7D793062}"/>
          </ac:picMkLst>
        </pc:picChg>
        <pc:picChg chg="mod">
          <ac:chgData name="김 지영" userId="6a163bdcc1d28b62" providerId="LiveId" clId="{8AA804C9-ADE7-448F-9373-7BA00022B1AE}" dt="2019-12-27T02:22:47.868" v="10370" actId="1076"/>
          <ac:picMkLst>
            <pc:docMk/>
            <pc:sldMk cId="3187430438" sldId="318"/>
            <ac:picMk id="31" creationId="{831281AF-0925-4735-8B93-C480B7007E0B}"/>
          </ac:picMkLst>
        </pc:picChg>
      </pc:sldChg>
      <pc:sldChg chg="del">
        <pc:chgData name="김 지영" userId="6a163bdcc1d28b62" providerId="LiveId" clId="{8AA804C9-ADE7-448F-9373-7BA00022B1AE}" dt="2019-12-27T02:27:15.266" v="10677" actId="47"/>
        <pc:sldMkLst>
          <pc:docMk/>
          <pc:sldMk cId="367898510" sldId="319"/>
        </pc:sldMkLst>
      </pc:sldChg>
      <pc:sldChg chg="addSp modSp">
        <pc:chgData name="김 지영" userId="6a163bdcc1d28b62" providerId="LiveId" clId="{8AA804C9-ADE7-448F-9373-7BA00022B1AE}" dt="2019-12-29T16:27:07.209" v="19628" actId="1076"/>
        <pc:sldMkLst>
          <pc:docMk/>
          <pc:sldMk cId="3110297553" sldId="321"/>
        </pc:sldMkLst>
        <pc:spChg chg="add mod">
          <ac:chgData name="김 지영" userId="6a163bdcc1d28b62" providerId="LiveId" clId="{8AA804C9-ADE7-448F-9373-7BA00022B1AE}" dt="2019-12-29T16:27:07.209" v="19628" actId="1076"/>
          <ac:spMkLst>
            <pc:docMk/>
            <pc:sldMk cId="3110297553" sldId="321"/>
            <ac:spMk id="2" creationId="{3498ED32-E301-4B29-B4A8-30C72F408BFF}"/>
          </ac:spMkLst>
        </pc:spChg>
        <pc:spChg chg="mod">
          <ac:chgData name="김 지영" userId="6a163bdcc1d28b62" providerId="LiveId" clId="{8AA804C9-ADE7-448F-9373-7BA00022B1AE}" dt="2019-12-29T16:22:27.708" v="19515" actId="20577"/>
          <ac:spMkLst>
            <pc:docMk/>
            <pc:sldMk cId="3110297553" sldId="321"/>
            <ac:spMk id="6" creationId="{C03E4319-6147-4932-B50C-F29D6ADBEE13}"/>
          </ac:spMkLst>
        </pc:spChg>
        <pc:spChg chg="mod">
          <ac:chgData name="김 지영" userId="6a163bdcc1d28b62" providerId="LiveId" clId="{8AA804C9-ADE7-448F-9373-7BA00022B1AE}" dt="2019-12-29T16:22:48.050" v="19519" actId="1076"/>
          <ac:spMkLst>
            <pc:docMk/>
            <pc:sldMk cId="3110297553" sldId="321"/>
            <ac:spMk id="33" creationId="{EE76640D-CE5D-438B-80C0-CA67622806E9}"/>
          </ac:spMkLst>
        </pc:spChg>
        <pc:spChg chg="mod">
          <ac:chgData name="김 지영" userId="6a163bdcc1d28b62" providerId="LiveId" clId="{8AA804C9-ADE7-448F-9373-7BA00022B1AE}" dt="2019-12-29T16:22:37.019" v="19517" actId="14100"/>
          <ac:spMkLst>
            <pc:docMk/>
            <pc:sldMk cId="3110297553" sldId="321"/>
            <ac:spMk id="34" creationId="{90E18C3B-BC9E-4A9A-B908-38DB1B9D9B07}"/>
          </ac:spMkLst>
        </pc:spChg>
        <pc:spChg chg="mod">
          <ac:chgData name="김 지영" userId="6a163bdcc1d28b62" providerId="LiveId" clId="{8AA804C9-ADE7-448F-9373-7BA00022B1AE}" dt="2019-12-29T16:23:08.274" v="19599" actId="20577"/>
          <ac:spMkLst>
            <pc:docMk/>
            <pc:sldMk cId="3110297553" sldId="321"/>
            <ac:spMk id="47" creationId="{F05FC1D1-039E-4CC6-96E2-7D265056A219}"/>
          </ac:spMkLst>
        </pc:spChg>
        <pc:spChg chg="mod">
          <ac:chgData name="김 지영" userId="6a163bdcc1d28b62" providerId="LiveId" clId="{8AA804C9-ADE7-448F-9373-7BA00022B1AE}" dt="2019-12-29T16:22:53.162" v="19521" actId="14100"/>
          <ac:spMkLst>
            <pc:docMk/>
            <pc:sldMk cId="3110297553" sldId="321"/>
            <ac:spMk id="57" creationId="{0A34BA25-0B1D-45D5-9CFF-514C12A9D3AE}"/>
          </ac:spMkLst>
        </pc:spChg>
      </pc:sldChg>
      <pc:sldChg chg="addSp delSp modSp">
        <pc:chgData name="김 지영" userId="6a163bdcc1d28b62" providerId="LiveId" clId="{8AA804C9-ADE7-448F-9373-7BA00022B1AE}" dt="2019-12-29T16:27:10.718" v="19631"/>
        <pc:sldMkLst>
          <pc:docMk/>
          <pc:sldMk cId="57596458" sldId="322"/>
        </pc:sldMkLst>
        <pc:spChg chg="add del mod ord">
          <ac:chgData name="김 지영" userId="6a163bdcc1d28b62" providerId="LiveId" clId="{8AA804C9-ADE7-448F-9373-7BA00022B1AE}" dt="2019-12-27T02:34:55.304" v="11096" actId="1076"/>
          <ac:spMkLst>
            <pc:docMk/>
            <pc:sldMk cId="57596458" sldId="322"/>
            <ac:spMk id="2" creationId="{82281FAE-6BEB-4857-A5F2-7483E9F65B59}"/>
          </ac:spMkLst>
        </pc:spChg>
        <pc:spChg chg="mod">
          <ac:chgData name="김 지영" userId="6a163bdcc1d28b62" providerId="LiveId" clId="{8AA804C9-ADE7-448F-9373-7BA00022B1AE}" dt="2019-12-29T16:23:21.060" v="19602" actId="14100"/>
          <ac:spMkLst>
            <pc:docMk/>
            <pc:sldMk cId="57596458" sldId="322"/>
            <ac:spMk id="22" creationId="{8CF4A211-AEB3-4EF2-B0BD-B39E3BBF88F5}"/>
          </ac:spMkLst>
        </pc:spChg>
        <pc:spChg chg="add">
          <ac:chgData name="김 지영" userId="6a163bdcc1d28b62" providerId="LiveId" clId="{8AA804C9-ADE7-448F-9373-7BA00022B1AE}" dt="2019-12-29T16:27:10.718" v="19631"/>
          <ac:spMkLst>
            <pc:docMk/>
            <pc:sldMk cId="57596458" sldId="322"/>
            <ac:spMk id="26" creationId="{4391837C-3BC5-4B1F-85BF-ED8B0211D686}"/>
          </ac:spMkLst>
        </pc:spChg>
        <pc:grpChg chg="add del">
          <ac:chgData name="김 지영" userId="6a163bdcc1d28b62" providerId="LiveId" clId="{8AA804C9-ADE7-448F-9373-7BA00022B1AE}" dt="2019-12-27T02:34:47.070" v="11092" actId="478"/>
          <ac:grpSpMkLst>
            <pc:docMk/>
            <pc:sldMk cId="57596458" sldId="322"/>
            <ac:grpSpMk id="16" creationId="{256E6863-0085-4E47-8CBC-573D2CA2FAFF}"/>
          </ac:grpSpMkLst>
        </pc:grpChg>
        <pc:grpChg chg="add">
          <ac:chgData name="김 지영" userId="6a163bdcc1d28b62" providerId="LiveId" clId="{8AA804C9-ADE7-448F-9373-7BA00022B1AE}" dt="2019-12-27T02:34:47.457" v="11093"/>
          <ac:grpSpMkLst>
            <pc:docMk/>
            <pc:sldMk cId="57596458" sldId="322"/>
            <ac:grpSpMk id="27" creationId="{D43B7E50-9F4E-49AF-A218-EB303070AC1A}"/>
          </ac:grpSpMkLst>
        </pc:grpChg>
        <pc:picChg chg="mod">
          <ac:chgData name="김 지영" userId="6a163bdcc1d28b62" providerId="LiveId" clId="{8AA804C9-ADE7-448F-9373-7BA00022B1AE}" dt="2019-12-27T02:34:01.735" v="11087" actId="1076"/>
          <ac:picMkLst>
            <pc:docMk/>
            <pc:sldMk cId="57596458" sldId="322"/>
            <ac:picMk id="23" creationId="{81923B77-FD81-4C5D-9294-6F5610AD99F5}"/>
          </ac:picMkLst>
        </pc:picChg>
      </pc:sldChg>
      <pc:sldChg chg="addSp modSp">
        <pc:chgData name="김 지영" userId="6a163bdcc1d28b62" providerId="LiveId" clId="{8AA804C9-ADE7-448F-9373-7BA00022B1AE}" dt="2019-12-29T16:24:15.645" v="19607" actId="207"/>
        <pc:sldMkLst>
          <pc:docMk/>
          <pc:sldMk cId="567275790" sldId="324"/>
        </pc:sldMkLst>
        <pc:spChg chg="add mod">
          <ac:chgData name="김 지영" userId="6a163bdcc1d28b62" providerId="LiveId" clId="{8AA804C9-ADE7-448F-9373-7BA00022B1AE}" dt="2019-12-29T16:24:15.645" v="19607" actId="207"/>
          <ac:spMkLst>
            <pc:docMk/>
            <pc:sldMk cId="567275790" sldId="324"/>
            <ac:spMk id="2" creationId="{6BECCDE9-1166-4DF1-8E00-757296342028}"/>
          </ac:spMkLst>
        </pc:spChg>
        <pc:spChg chg="mod">
          <ac:chgData name="김 지영" userId="6a163bdcc1d28b62" providerId="LiveId" clId="{8AA804C9-ADE7-448F-9373-7BA00022B1AE}" dt="2019-12-29T16:19:58.881" v="19406" actId="20577"/>
          <ac:spMkLst>
            <pc:docMk/>
            <pc:sldMk cId="567275790" sldId="324"/>
            <ac:spMk id="42" creationId="{2ED3CFF5-FC4B-4BC2-9FF3-3A213CE19911}"/>
          </ac:spMkLst>
        </pc:spChg>
        <pc:spChg chg="mod">
          <ac:chgData name="김 지영" userId="6a163bdcc1d28b62" providerId="LiveId" clId="{8AA804C9-ADE7-448F-9373-7BA00022B1AE}" dt="2019-12-29T16:19:46.385" v="19400" actId="20577"/>
          <ac:spMkLst>
            <pc:docMk/>
            <pc:sldMk cId="567275790" sldId="324"/>
            <ac:spMk id="50" creationId="{0BCE763A-8A22-4753-9D6B-43FA80A97B78}"/>
          </ac:spMkLst>
        </pc:spChg>
      </pc:sldChg>
      <pc:sldChg chg="addSp delSp">
        <pc:chgData name="김 지영" userId="6a163bdcc1d28b62" providerId="LiveId" clId="{8AA804C9-ADE7-448F-9373-7BA00022B1AE}" dt="2019-12-29T16:24:19.415" v="19609"/>
        <pc:sldMkLst>
          <pc:docMk/>
          <pc:sldMk cId="159922151" sldId="325"/>
        </pc:sldMkLst>
        <pc:spChg chg="add del">
          <ac:chgData name="김 지영" userId="6a163bdcc1d28b62" providerId="LiveId" clId="{8AA804C9-ADE7-448F-9373-7BA00022B1AE}" dt="2019-12-29T16:24:19.178" v="19608" actId="478"/>
          <ac:spMkLst>
            <pc:docMk/>
            <pc:sldMk cId="159922151" sldId="325"/>
            <ac:spMk id="20" creationId="{2126B064-B164-4A04-8C7A-FFD682F004A0}"/>
          </ac:spMkLst>
        </pc:spChg>
        <pc:spChg chg="add">
          <ac:chgData name="김 지영" userId="6a163bdcc1d28b62" providerId="LiveId" clId="{8AA804C9-ADE7-448F-9373-7BA00022B1AE}" dt="2019-12-29T16:24:19.415" v="19609"/>
          <ac:spMkLst>
            <pc:docMk/>
            <pc:sldMk cId="159922151" sldId="325"/>
            <ac:spMk id="21" creationId="{8B4B5703-7297-4277-8CFA-6EB4F34DA4AA}"/>
          </ac:spMkLst>
        </pc:spChg>
      </pc:sldChg>
      <pc:sldChg chg="addSp modSp ord">
        <pc:chgData name="김 지영" userId="6a163bdcc1d28b62" providerId="LiveId" clId="{8AA804C9-ADE7-448F-9373-7BA00022B1AE}" dt="2019-12-29T16:26:38.600" v="19622" actId="207"/>
        <pc:sldMkLst>
          <pc:docMk/>
          <pc:sldMk cId="4165781714" sldId="326"/>
        </pc:sldMkLst>
        <pc:spChg chg="add mod">
          <ac:chgData name="김 지영" userId="6a163bdcc1d28b62" providerId="LiveId" clId="{8AA804C9-ADE7-448F-9373-7BA00022B1AE}" dt="2019-12-29T16:26:38.600" v="19622" actId="207"/>
          <ac:spMkLst>
            <pc:docMk/>
            <pc:sldMk cId="4165781714" sldId="326"/>
            <ac:spMk id="2" creationId="{35392166-4345-4FA4-89DE-CAE1FFC1BD47}"/>
          </ac:spMkLst>
        </pc:spChg>
        <pc:graphicFrameChg chg="mod">
          <ac:chgData name="김 지영" userId="6a163bdcc1d28b62" providerId="LiveId" clId="{8AA804C9-ADE7-448F-9373-7BA00022B1AE}" dt="2019-12-27T02:29:36.891" v="10983" actId="20577"/>
          <ac:graphicFrameMkLst>
            <pc:docMk/>
            <pc:sldMk cId="4165781714" sldId="326"/>
            <ac:graphicFrameMk id="23" creationId="{B6EF5AC7-A8BF-4F6D-BA54-87B805417364}"/>
          </ac:graphicFrameMkLst>
        </pc:graphicFrameChg>
      </pc:sldChg>
      <pc:sldChg chg="addSp delSp modSp">
        <pc:chgData name="김 지영" userId="6a163bdcc1d28b62" providerId="LiveId" clId="{8AA804C9-ADE7-448F-9373-7BA00022B1AE}" dt="2019-12-29T16:27:09.680" v="19630"/>
        <pc:sldMkLst>
          <pc:docMk/>
          <pc:sldMk cId="868487119" sldId="328"/>
        </pc:sldMkLst>
        <pc:spChg chg="add mod">
          <ac:chgData name="김 지영" userId="6a163bdcc1d28b62" providerId="LiveId" clId="{8AA804C9-ADE7-448F-9373-7BA00022B1AE}" dt="2019-12-27T02:33:47.719" v="11086" actId="14100"/>
          <ac:spMkLst>
            <pc:docMk/>
            <pc:sldMk cId="868487119" sldId="328"/>
            <ac:spMk id="2" creationId="{2C1EC39B-5D82-4C45-8307-A428C447444D}"/>
          </ac:spMkLst>
        </pc:spChg>
        <pc:spChg chg="add">
          <ac:chgData name="김 지영" userId="6a163bdcc1d28b62" providerId="LiveId" clId="{8AA804C9-ADE7-448F-9373-7BA00022B1AE}" dt="2019-12-29T16:27:09.680" v="19630"/>
          <ac:spMkLst>
            <pc:docMk/>
            <pc:sldMk cId="868487119" sldId="328"/>
            <ac:spMk id="22" creationId="{415F8337-BE34-4865-9498-98B95B86A517}"/>
          </ac:spMkLst>
        </pc:spChg>
        <pc:spChg chg="mod">
          <ac:chgData name="김 지영" userId="6a163bdcc1d28b62" providerId="LiveId" clId="{8AA804C9-ADE7-448F-9373-7BA00022B1AE}" dt="2019-12-27T01:53:31.134" v="10194" actId="14100"/>
          <ac:spMkLst>
            <pc:docMk/>
            <pc:sldMk cId="868487119" sldId="328"/>
            <ac:spMk id="23" creationId="{34F26AEF-D2F5-4740-B225-E9964A114A98}"/>
          </ac:spMkLst>
        </pc:spChg>
        <pc:spChg chg="del">
          <ac:chgData name="김 지영" userId="6a163bdcc1d28b62" providerId="LiveId" clId="{8AA804C9-ADE7-448F-9373-7BA00022B1AE}" dt="2019-12-27T01:53:21.056" v="10190" actId="478"/>
          <ac:spMkLst>
            <pc:docMk/>
            <pc:sldMk cId="868487119" sldId="328"/>
            <ac:spMk id="27" creationId="{3C35EEA4-D859-4EC1-855E-EDF022DA313A}"/>
          </ac:spMkLst>
        </pc:spChg>
        <pc:spChg chg="add del mod">
          <ac:chgData name="김 지영" userId="6a163bdcc1d28b62" providerId="LiveId" clId="{8AA804C9-ADE7-448F-9373-7BA00022B1AE}" dt="2019-12-27T01:53:39.947" v="10199"/>
          <ac:spMkLst>
            <pc:docMk/>
            <pc:sldMk cId="868487119" sldId="328"/>
            <ac:spMk id="33" creationId="{8A6CB6A1-C425-4E58-A7BE-A96C46AB3D54}"/>
          </ac:spMkLst>
        </pc:spChg>
        <pc:spChg chg="add mod">
          <ac:chgData name="김 지영" userId="6a163bdcc1d28b62" providerId="LiveId" clId="{8AA804C9-ADE7-448F-9373-7BA00022B1AE}" dt="2019-12-29T16:23:24.858" v="19603" actId="14100"/>
          <ac:spMkLst>
            <pc:docMk/>
            <pc:sldMk cId="868487119" sldId="328"/>
            <ac:spMk id="34" creationId="{24F61065-8803-4694-BCE7-A714DD9D2F0F}"/>
          </ac:spMkLst>
        </pc:spChg>
        <pc:grpChg chg="mod">
          <ac:chgData name="김 지영" userId="6a163bdcc1d28b62" providerId="LiveId" clId="{8AA804C9-ADE7-448F-9373-7BA00022B1AE}" dt="2019-12-27T01:53:31.134" v="10194" actId="14100"/>
          <ac:grpSpMkLst>
            <pc:docMk/>
            <pc:sldMk cId="868487119" sldId="328"/>
            <ac:grpSpMk id="16" creationId="{256E6863-0085-4E47-8CBC-573D2CA2FAFF}"/>
          </ac:grpSpMkLst>
        </pc:grpChg>
        <pc:grpChg chg="add del mod">
          <ac:chgData name="김 지영" userId="6a163bdcc1d28b62" providerId="LiveId" clId="{8AA804C9-ADE7-448F-9373-7BA00022B1AE}" dt="2019-12-27T01:53:39.947" v="10199"/>
          <ac:grpSpMkLst>
            <pc:docMk/>
            <pc:sldMk cId="868487119" sldId="328"/>
            <ac:grpSpMk id="28" creationId="{F19D94FE-9DB9-48DC-9559-2BC906CD8AB8}"/>
          </ac:grpSpMkLst>
        </pc:grpChg>
        <pc:picChg chg="mod modCrop">
          <ac:chgData name="김 지영" userId="6a163bdcc1d28b62" providerId="LiveId" clId="{8AA804C9-ADE7-448F-9373-7BA00022B1AE}" dt="2019-12-27T02:34:39.180" v="11091" actId="732"/>
          <ac:picMkLst>
            <pc:docMk/>
            <pc:sldMk cId="868487119" sldId="328"/>
            <ac:picMk id="18" creationId="{E6D92F5B-9F0F-4BE8-AFB3-26CB9D9A64A0}"/>
          </ac:picMkLst>
        </pc:picChg>
        <pc:picChg chg="mod">
          <ac:chgData name="김 지영" userId="6a163bdcc1d28b62" providerId="LiveId" clId="{8AA804C9-ADE7-448F-9373-7BA00022B1AE}" dt="2019-12-27T02:33:18.628" v="11071" actId="1076"/>
          <ac:picMkLst>
            <pc:docMk/>
            <pc:sldMk cId="868487119" sldId="328"/>
            <ac:picMk id="25" creationId="{99E6BC4B-6C42-4109-A304-CE36A5363CA7}"/>
          </ac:picMkLst>
        </pc:picChg>
        <pc:picChg chg="mod">
          <ac:chgData name="김 지영" userId="6a163bdcc1d28b62" providerId="LiveId" clId="{8AA804C9-ADE7-448F-9373-7BA00022B1AE}" dt="2019-12-27T02:33:21.997" v="11072" actId="1076"/>
          <ac:picMkLst>
            <pc:docMk/>
            <pc:sldMk cId="868487119" sldId="328"/>
            <ac:picMk id="4098" creationId="{296C3273-81F1-487B-8C5E-7DA5D9F990E5}"/>
          </ac:picMkLst>
        </pc:picChg>
      </pc:sldChg>
      <pc:sldChg chg="addSp modSp">
        <pc:chgData name="김 지영" userId="6a163bdcc1d28b62" providerId="LiveId" clId="{8AA804C9-ADE7-448F-9373-7BA00022B1AE}" dt="2019-12-29T16:26:42.800" v="19625"/>
        <pc:sldMkLst>
          <pc:docMk/>
          <pc:sldMk cId="613051849" sldId="329"/>
        </pc:sldMkLst>
        <pc:spChg chg="add">
          <ac:chgData name="김 지영" userId="6a163bdcc1d28b62" providerId="LiveId" clId="{8AA804C9-ADE7-448F-9373-7BA00022B1AE}" dt="2019-12-29T16:26:42.800" v="19625"/>
          <ac:spMkLst>
            <pc:docMk/>
            <pc:sldMk cId="613051849" sldId="329"/>
            <ac:spMk id="12" creationId="{9C9073A7-110C-477A-B171-6EB081805810}"/>
          </ac:spMkLst>
        </pc:spChg>
        <pc:graphicFrameChg chg="mod modGraphic">
          <ac:chgData name="김 지영" userId="6a163bdcc1d28b62" providerId="LiveId" clId="{8AA804C9-ADE7-448F-9373-7BA00022B1AE}" dt="2019-12-27T02:26:47.679" v="10674" actId="20577"/>
          <ac:graphicFrameMkLst>
            <pc:docMk/>
            <pc:sldMk cId="613051849" sldId="329"/>
            <ac:graphicFrameMk id="16" creationId="{71F1E5F5-26FF-4716-A4E3-85D6F51CC9D8}"/>
          </ac:graphicFrameMkLst>
        </pc:graphicFrameChg>
      </pc:sldChg>
      <pc:sldChg chg="addSp">
        <pc:chgData name="김 지영" userId="6a163bdcc1d28b62" providerId="LiveId" clId="{8AA804C9-ADE7-448F-9373-7BA00022B1AE}" dt="2019-12-29T16:26:41.656" v="19624"/>
        <pc:sldMkLst>
          <pc:docMk/>
          <pc:sldMk cId="1314588762" sldId="330"/>
        </pc:sldMkLst>
        <pc:spChg chg="add">
          <ac:chgData name="김 지영" userId="6a163bdcc1d28b62" providerId="LiveId" clId="{8AA804C9-ADE7-448F-9373-7BA00022B1AE}" dt="2019-12-29T16:26:41.656" v="19624"/>
          <ac:spMkLst>
            <pc:docMk/>
            <pc:sldMk cId="1314588762" sldId="330"/>
            <ac:spMk id="16" creationId="{99C6D944-64EC-44D6-9DA3-2B7756D27E04}"/>
          </ac:spMkLst>
        </pc:spChg>
      </pc:sldChg>
      <pc:sldChg chg="addSp modSp">
        <pc:chgData name="김 지영" userId="6a163bdcc1d28b62" providerId="LiveId" clId="{8AA804C9-ADE7-448F-9373-7BA00022B1AE}" dt="2019-12-29T16:26:40.895" v="19623"/>
        <pc:sldMkLst>
          <pc:docMk/>
          <pc:sldMk cId="290647657" sldId="331"/>
        </pc:sldMkLst>
        <pc:spChg chg="mod">
          <ac:chgData name="김 지영" userId="6a163bdcc1d28b62" providerId="LiveId" clId="{8AA804C9-ADE7-448F-9373-7BA00022B1AE}" dt="2019-12-27T02:24:21.927" v="10553" actId="1076"/>
          <ac:spMkLst>
            <pc:docMk/>
            <pc:sldMk cId="290647657" sldId="331"/>
            <ac:spMk id="4" creationId="{57B7720A-39E2-404E-B833-1779E113255E}"/>
          </ac:spMkLst>
        </pc:spChg>
        <pc:spChg chg="mod">
          <ac:chgData name="김 지영" userId="6a163bdcc1d28b62" providerId="LiveId" clId="{8AA804C9-ADE7-448F-9373-7BA00022B1AE}" dt="2019-12-27T02:25:07.418" v="10564" actId="207"/>
          <ac:spMkLst>
            <pc:docMk/>
            <pc:sldMk cId="290647657" sldId="331"/>
            <ac:spMk id="7" creationId="{3308D004-8489-4443-8ACF-059DBBD4B1FE}"/>
          </ac:spMkLst>
        </pc:spChg>
        <pc:spChg chg="mod">
          <ac:chgData name="김 지영" userId="6a163bdcc1d28b62" providerId="LiveId" clId="{8AA804C9-ADE7-448F-9373-7BA00022B1AE}" dt="2019-12-27T02:24:48.560" v="10561" actId="14100"/>
          <ac:spMkLst>
            <pc:docMk/>
            <pc:sldMk cId="290647657" sldId="331"/>
            <ac:spMk id="18" creationId="{125D01AD-E2DF-4BDB-A8CF-02C415D0571A}"/>
          </ac:spMkLst>
        </pc:spChg>
        <pc:spChg chg="mod">
          <ac:chgData name="김 지영" userId="6a163bdcc1d28b62" providerId="LiveId" clId="{8AA804C9-ADE7-448F-9373-7BA00022B1AE}" dt="2019-12-27T02:24:45.651" v="10560" actId="14100"/>
          <ac:spMkLst>
            <pc:docMk/>
            <pc:sldMk cId="290647657" sldId="331"/>
            <ac:spMk id="24" creationId="{8F0BBB81-6CE4-4A36-AFC4-2A619FD26C04}"/>
          </ac:spMkLst>
        </pc:spChg>
        <pc:spChg chg="mod">
          <ac:chgData name="김 지영" userId="6a163bdcc1d28b62" providerId="LiveId" clId="{8AA804C9-ADE7-448F-9373-7BA00022B1AE}" dt="2019-12-27T02:24:55.615" v="10563" actId="2710"/>
          <ac:spMkLst>
            <pc:docMk/>
            <pc:sldMk cId="290647657" sldId="331"/>
            <ac:spMk id="25" creationId="{8B1AC9AB-40C3-4E58-9DAE-D1686340A184}"/>
          </ac:spMkLst>
        </pc:spChg>
        <pc:spChg chg="add">
          <ac:chgData name="김 지영" userId="6a163bdcc1d28b62" providerId="LiveId" clId="{8AA804C9-ADE7-448F-9373-7BA00022B1AE}" dt="2019-12-29T16:26:40.895" v="19623"/>
          <ac:spMkLst>
            <pc:docMk/>
            <pc:sldMk cId="290647657" sldId="331"/>
            <ac:spMk id="26" creationId="{10AE73E7-B0C4-4C6E-A19F-E914B0CE676B}"/>
          </ac:spMkLst>
        </pc:spChg>
        <pc:spChg chg="mod">
          <ac:chgData name="김 지영" userId="6a163bdcc1d28b62" providerId="LiveId" clId="{8AA804C9-ADE7-448F-9373-7BA00022B1AE}" dt="2019-12-27T02:24:01.453" v="10427" actId="20577"/>
          <ac:spMkLst>
            <pc:docMk/>
            <pc:sldMk cId="290647657" sldId="331"/>
            <ac:spMk id="33" creationId="{518252CF-5940-417C-92BD-1F921CE95F88}"/>
          </ac:spMkLst>
        </pc:spChg>
        <pc:grpChg chg="add mod">
          <ac:chgData name="김 지영" userId="6a163bdcc1d28b62" providerId="LiveId" clId="{8AA804C9-ADE7-448F-9373-7BA00022B1AE}" dt="2019-12-27T02:23:47.918" v="10384" actId="408"/>
          <ac:grpSpMkLst>
            <pc:docMk/>
            <pc:sldMk cId="290647657" sldId="331"/>
            <ac:grpSpMk id="2" creationId="{016E2F5A-D49D-457B-AEF9-11353EFA801B}"/>
          </ac:grpSpMkLst>
        </pc:grpChg>
        <pc:grpChg chg="mod">
          <ac:chgData name="김 지영" userId="6a163bdcc1d28b62" providerId="LiveId" clId="{8AA804C9-ADE7-448F-9373-7BA00022B1AE}" dt="2019-12-27T02:23:47.918" v="10384" actId="408"/>
          <ac:grpSpMkLst>
            <pc:docMk/>
            <pc:sldMk cId="290647657" sldId="331"/>
            <ac:grpSpMk id="3" creationId="{2AD834ED-77DC-49BB-9B1E-240E7D25162B}"/>
          </ac:grpSpMkLst>
        </pc:grpChg>
        <pc:grpChg chg="add mod">
          <ac:chgData name="김 지영" userId="6a163bdcc1d28b62" providerId="LiveId" clId="{8AA804C9-ADE7-448F-9373-7BA00022B1AE}" dt="2019-12-27T02:23:47.918" v="10384" actId="408"/>
          <ac:grpSpMkLst>
            <pc:docMk/>
            <pc:sldMk cId="290647657" sldId="331"/>
            <ac:grpSpMk id="5" creationId="{C09F8DFE-2D6D-47FB-B073-2FA40D9187F6}"/>
          </ac:grpSpMkLst>
        </pc:grpChg>
        <pc:grpChg chg="mod">
          <ac:chgData name="김 지영" userId="6a163bdcc1d28b62" providerId="LiveId" clId="{8AA804C9-ADE7-448F-9373-7BA00022B1AE}" dt="2019-12-27T02:23:27.245" v="10377" actId="164"/>
          <ac:grpSpMkLst>
            <pc:docMk/>
            <pc:sldMk cId="290647657" sldId="331"/>
            <ac:grpSpMk id="9" creationId="{D2D7F3AC-A40E-44AF-A3D2-1B84AFE866CA}"/>
          </ac:grpSpMkLst>
        </pc:grpChg>
        <pc:picChg chg="mod">
          <ac:chgData name="김 지영" userId="6a163bdcc1d28b62" providerId="LiveId" clId="{8AA804C9-ADE7-448F-9373-7BA00022B1AE}" dt="2019-12-27T02:23:28.543" v="10378" actId="164"/>
          <ac:picMkLst>
            <pc:docMk/>
            <pc:sldMk cId="290647657" sldId="331"/>
            <ac:picMk id="10" creationId="{D6FCEA2E-7C69-42BC-93AE-3CE2104CD134}"/>
          </ac:picMkLst>
        </pc:picChg>
      </pc:sldChg>
      <pc:sldChg chg="addSp delSp modSp">
        <pc:chgData name="김 지영" userId="6a163bdcc1d28b62" providerId="LiveId" clId="{8AA804C9-ADE7-448F-9373-7BA00022B1AE}" dt="2019-12-29T16:24:24.167" v="19611"/>
        <pc:sldMkLst>
          <pc:docMk/>
          <pc:sldMk cId="4126246037" sldId="332"/>
        </pc:sldMkLst>
        <pc:spChg chg="add">
          <ac:chgData name="김 지영" userId="6a163bdcc1d28b62" providerId="LiveId" clId="{8AA804C9-ADE7-448F-9373-7BA00022B1AE}" dt="2019-12-29T16:24:24.167" v="19611"/>
          <ac:spMkLst>
            <pc:docMk/>
            <pc:sldMk cId="4126246037" sldId="332"/>
            <ac:spMk id="26" creationId="{71DE7F44-4F37-4BAE-B884-D2FA35CA9298}"/>
          </ac:spMkLst>
        </pc:spChg>
        <pc:spChg chg="del mod">
          <ac:chgData name="김 지영" userId="6a163bdcc1d28b62" providerId="LiveId" clId="{8AA804C9-ADE7-448F-9373-7BA00022B1AE}" dt="2019-12-27T02:22:09.538" v="10369" actId="478"/>
          <ac:spMkLst>
            <pc:docMk/>
            <pc:sldMk cId="4126246037" sldId="332"/>
            <ac:spMk id="37" creationId="{2CA8377D-7623-44AC-86DA-46B40413A4A4}"/>
          </ac:spMkLst>
        </pc:spChg>
        <pc:spChg chg="mod">
          <ac:chgData name="김 지영" userId="6a163bdcc1d28b62" providerId="LiveId" clId="{8AA804C9-ADE7-448F-9373-7BA00022B1AE}" dt="2019-12-27T02:22:05.500" v="10368" actId="20577"/>
          <ac:spMkLst>
            <pc:docMk/>
            <pc:sldMk cId="4126246037" sldId="332"/>
            <ac:spMk id="40" creationId="{175F0FC4-3EAA-4F1F-915E-21A6D443C5B2}"/>
          </ac:spMkLst>
        </pc:spChg>
      </pc:sldChg>
      <pc:sldChg chg="addSp modSp">
        <pc:chgData name="김 지영" userId="6a163bdcc1d28b62" providerId="LiveId" clId="{8AA804C9-ADE7-448F-9373-7BA00022B1AE}" dt="2019-12-29T16:25:31.993" v="19619" actId="1076"/>
        <pc:sldMkLst>
          <pc:docMk/>
          <pc:sldMk cId="1392419422" sldId="333"/>
        </pc:sldMkLst>
        <pc:spChg chg="add mod">
          <ac:chgData name="김 지영" userId="6a163bdcc1d28b62" providerId="LiveId" clId="{8AA804C9-ADE7-448F-9373-7BA00022B1AE}" dt="2019-12-29T16:25:31.993" v="19619" actId="1076"/>
          <ac:spMkLst>
            <pc:docMk/>
            <pc:sldMk cId="1392419422" sldId="333"/>
            <ac:spMk id="2" creationId="{45A95CF3-5CA0-424F-B951-5EBEA991C03D}"/>
          </ac:spMkLst>
        </pc:spChg>
      </pc:sldChg>
      <pc:sldChg chg="del">
        <pc:chgData name="김 지영" userId="6a163bdcc1d28b62" providerId="LiveId" clId="{8AA804C9-ADE7-448F-9373-7BA00022B1AE}" dt="2019-12-27T01:41:55.212" v="8920" actId="47"/>
        <pc:sldMkLst>
          <pc:docMk/>
          <pc:sldMk cId="2696345242" sldId="334"/>
        </pc:sldMkLst>
      </pc:sldChg>
      <pc:sldChg chg="addSp">
        <pc:chgData name="김 지영" userId="6a163bdcc1d28b62" providerId="LiveId" clId="{8AA804C9-ADE7-448F-9373-7BA00022B1AE}" dt="2019-12-29T16:27:08.826" v="19629"/>
        <pc:sldMkLst>
          <pc:docMk/>
          <pc:sldMk cId="2983632287" sldId="334"/>
        </pc:sldMkLst>
        <pc:spChg chg="add">
          <ac:chgData name="김 지영" userId="6a163bdcc1d28b62" providerId="LiveId" clId="{8AA804C9-ADE7-448F-9373-7BA00022B1AE}" dt="2019-12-29T16:27:08.826" v="19629"/>
          <ac:spMkLst>
            <pc:docMk/>
            <pc:sldMk cId="2983632287" sldId="334"/>
            <ac:spMk id="25" creationId="{48766F2A-3D72-4ED0-A0E0-7DA8E1930027}"/>
          </ac:spMkLst>
        </pc:spChg>
      </pc:sldChg>
      <pc:sldChg chg="add">
        <pc:chgData name="김 지영" userId="6a163bdcc1d28b62" providerId="LiveId" clId="{8AA804C9-ADE7-448F-9373-7BA00022B1AE}" dt="2019-12-29T16:59:12.221" v="21498"/>
        <pc:sldMkLst>
          <pc:docMk/>
          <pc:sldMk cId="954461263" sldId="335"/>
        </pc:sldMkLst>
      </pc:sldChg>
    </pc:docChg>
  </pc:docChgLst>
  <pc:docChgLst>
    <pc:chgData name="구 건모" userId="ff72331b17a3982d" providerId="Windows Live" clId="Web-{09E17F83-3EC2-4DAC-BE8A-05E60909506E}"/>
    <pc:docChg chg="addSld modSld modSection">
      <pc:chgData name="구 건모" userId="ff72331b17a3982d" providerId="Windows Live" clId="Web-{09E17F83-3EC2-4DAC-BE8A-05E60909506E}" dt="2019-12-11T15:25:18.433" v="984"/>
      <pc:docMkLst>
        <pc:docMk/>
      </pc:docMkLst>
      <pc:sldChg chg="modSp">
        <pc:chgData name="구 건모" userId="ff72331b17a3982d" providerId="Windows Live" clId="Web-{09E17F83-3EC2-4DAC-BE8A-05E60909506E}" dt="2019-12-11T14:20:33.405" v="569" actId="20577"/>
        <pc:sldMkLst>
          <pc:docMk/>
          <pc:sldMk cId="1656826495" sldId="256"/>
        </pc:sldMkLst>
        <pc:spChg chg="mod">
          <ac:chgData name="구 건모" userId="ff72331b17a3982d" providerId="Windows Live" clId="Web-{09E17F83-3EC2-4DAC-BE8A-05E60909506E}" dt="2019-12-11T14:20:33.405" v="569" actId="20577"/>
          <ac:spMkLst>
            <pc:docMk/>
            <pc:sldMk cId="1656826495" sldId="256"/>
            <ac:spMk id="11" creationId="{59F6A5FD-54F6-4903-98E6-0BAF7D244C5F}"/>
          </ac:spMkLst>
        </pc:spChg>
      </pc:sldChg>
      <pc:sldChg chg="modSp">
        <pc:chgData name="구 건모" userId="ff72331b17a3982d" providerId="Windows Live" clId="Web-{09E17F83-3EC2-4DAC-BE8A-05E60909506E}" dt="2019-12-11T13:43:22.972" v="460" actId="20577"/>
        <pc:sldMkLst>
          <pc:docMk/>
          <pc:sldMk cId="568175719" sldId="269"/>
        </pc:sldMkLst>
        <pc:spChg chg="mod">
          <ac:chgData name="구 건모" userId="ff72331b17a3982d" providerId="Windows Live" clId="Web-{09E17F83-3EC2-4DAC-BE8A-05E60909506E}" dt="2019-12-11T13:31:09.844" v="340" actId="20577"/>
          <ac:spMkLst>
            <pc:docMk/>
            <pc:sldMk cId="568175719" sldId="269"/>
            <ac:spMk id="3" creationId="{0737DE92-F928-4AAF-8A32-210515A4DFF5}"/>
          </ac:spMkLst>
        </pc:spChg>
        <pc:spChg chg="mod">
          <ac:chgData name="구 건모" userId="ff72331b17a3982d" providerId="Windows Live" clId="Web-{09E17F83-3EC2-4DAC-BE8A-05E60909506E}" dt="2019-12-11T13:43:22.972" v="460" actId="20577"/>
          <ac:spMkLst>
            <pc:docMk/>
            <pc:sldMk cId="568175719" sldId="269"/>
            <ac:spMk id="4" creationId="{0737DE92-F928-4AAF-8A32-210515A4DFF5}"/>
          </ac:spMkLst>
        </pc:spChg>
        <pc:spChg chg="mod">
          <ac:chgData name="구 건모" userId="ff72331b17a3982d" providerId="Windows Live" clId="Web-{09E17F83-3EC2-4DAC-BE8A-05E60909506E}" dt="2019-12-11T13:18:01.870" v="206" actId="20577"/>
          <ac:spMkLst>
            <pc:docMk/>
            <pc:sldMk cId="568175719" sldId="269"/>
            <ac:spMk id="6" creationId="{0737DE92-F928-4AAF-8A32-210515A4DFF5}"/>
          </ac:spMkLst>
        </pc:spChg>
        <pc:spChg chg="mod">
          <ac:chgData name="구 건모" userId="ff72331b17a3982d" providerId="Windows Live" clId="Web-{09E17F83-3EC2-4DAC-BE8A-05E60909506E}" dt="2019-12-11T13:42:24.376" v="455" actId="20577"/>
          <ac:spMkLst>
            <pc:docMk/>
            <pc:sldMk cId="568175719" sldId="269"/>
            <ac:spMk id="28" creationId="{442A272E-C3CF-4805-ABF0-2154F8B2440C}"/>
          </ac:spMkLst>
        </pc:spChg>
        <pc:grpChg chg="mod">
          <ac:chgData name="구 건모" userId="ff72331b17a3982d" providerId="Windows Live" clId="Web-{09E17F83-3EC2-4DAC-BE8A-05E60909506E}" dt="2019-12-11T13:18:12.261" v="212" actId="14100"/>
          <ac:grpSpMkLst>
            <pc:docMk/>
            <pc:sldMk cId="568175719" sldId="269"/>
            <ac:grpSpMk id="16" creationId="{A5F7A5F5-D72E-4EF5-BFA3-C04C60CF5919}"/>
          </ac:grpSpMkLst>
        </pc:grpChg>
      </pc:sldChg>
      <pc:sldChg chg="modSp">
        <pc:chgData name="구 건모" userId="ff72331b17a3982d" providerId="Windows Live" clId="Web-{09E17F83-3EC2-4DAC-BE8A-05E60909506E}" dt="2019-12-11T15:25:18.433" v="984"/>
        <pc:sldMkLst>
          <pc:docMk/>
          <pc:sldMk cId="3136534378" sldId="274"/>
        </pc:sldMkLst>
        <pc:graphicFrameChg chg="mod modGraphic">
          <ac:chgData name="구 건모" userId="ff72331b17a3982d" providerId="Windows Live" clId="Web-{09E17F83-3EC2-4DAC-BE8A-05E60909506E}" dt="2019-12-11T15:25:18.433" v="984"/>
          <ac:graphicFrameMkLst>
            <pc:docMk/>
            <pc:sldMk cId="3136534378" sldId="274"/>
            <ac:graphicFrameMk id="3" creationId="{F9EA8C82-2D0A-4DCC-B0A9-5C6435B9DFDE}"/>
          </ac:graphicFrameMkLst>
        </pc:graphicFrameChg>
        <pc:graphicFrameChg chg="mod modGraphic">
          <ac:chgData name="구 건모" userId="ff72331b17a3982d" providerId="Windows Live" clId="Web-{09E17F83-3EC2-4DAC-BE8A-05E60909506E}" dt="2019-12-11T14:31:31.702" v="589"/>
          <ac:graphicFrameMkLst>
            <pc:docMk/>
            <pc:sldMk cId="3136534378" sldId="274"/>
            <ac:graphicFrameMk id="28" creationId="{CC50D377-2E44-472A-9815-E4A9536B2931}"/>
          </ac:graphicFrameMkLst>
        </pc:graphicFrameChg>
      </pc:sldChg>
      <pc:sldChg chg="modSp">
        <pc:chgData name="구 건모" userId="ff72331b17a3982d" providerId="Windows Live" clId="Web-{09E17F83-3EC2-4DAC-BE8A-05E60909506E}" dt="2019-12-11T13:35:14.918" v="343" actId="14100"/>
        <pc:sldMkLst>
          <pc:docMk/>
          <pc:sldMk cId="1300829929" sldId="278"/>
        </pc:sldMkLst>
        <pc:spChg chg="mod">
          <ac:chgData name="구 건모" userId="ff72331b17a3982d" providerId="Windows Live" clId="Web-{09E17F83-3EC2-4DAC-BE8A-05E60909506E}" dt="2019-12-11T13:35:03.949" v="342" actId="14100"/>
          <ac:spMkLst>
            <pc:docMk/>
            <pc:sldMk cId="1300829929" sldId="278"/>
            <ac:spMk id="43" creationId="{35D26DE3-FC2A-4DA0-9DEC-6E1CE2D13E25}"/>
          </ac:spMkLst>
        </pc:spChg>
        <pc:grpChg chg="mod">
          <ac:chgData name="구 건모" userId="ff72331b17a3982d" providerId="Windows Live" clId="Web-{09E17F83-3EC2-4DAC-BE8A-05E60909506E}" dt="2019-12-11T13:35:14.918" v="343" actId="14100"/>
          <ac:grpSpMkLst>
            <pc:docMk/>
            <pc:sldMk cId="1300829929" sldId="278"/>
            <ac:grpSpMk id="35" creationId="{3ED2EBF5-B71A-4B0B-B31B-BDE16CEFABFC}"/>
          </ac:grpSpMkLst>
        </pc:grpChg>
      </pc:sldChg>
      <pc:sldChg chg="modSp">
        <pc:chgData name="구 건모" userId="ff72331b17a3982d" providerId="Windows Live" clId="Web-{09E17F83-3EC2-4DAC-BE8A-05E60909506E}" dt="2019-12-11T14:11:28.161" v="500" actId="1076"/>
        <pc:sldMkLst>
          <pc:docMk/>
          <pc:sldMk cId="3363809724" sldId="280"/>
        </pc:sldMkLst>
        <pc:spChg chg="mod">
          <ac:chgData name="구 건모" userId="ff72331b17a3982d" providerId="Windows Live" clId="Web-{09E17F83-3EC2-4DAC-BE8A-05E60909506E}" dt="2019-12-11T14:10:37.315" v="497" actId="20577"/>
          <ac:spMkLst>
            <pc:docMk/>
            <pc:sldMk cId="3363809724" sldId="280"/>
            <ac:spMk id="23" creationId="{C27F4E64-33CA-4829-A93C-64C951192693}"/>
          </ac:spMkLst>
        </pc:spChg>
        <pc:graphicFrameChg chg="mod">
          <ac:chgData name="구 건모" userId="ff72331b17a3982d" providerId="Windows Live" clId="Web-{09E17F83-3EC2-4DAC-BE8A-05E60909506E}" dt="2019-12-11T14:11:28.161" v="500" actId="1076"/>
          <ac:graphicFrameMkLst>
            <pc:docMk/>
            <pc:sldMk cId="3363809724" sldId="280"/>
            <ac:graphicFrameMk id="29" creationId="{B56674CA-3195-468E-B52F-566D8705FB85}"/>
          </ac:graphicFrameMkLst>
        </pc:graphicFrameChg>
      </pc:sldChg>
      <pc:sldChg chg="modSp">
        <pc:chgData name="구 건모" userId="ff72331b17a3982d" providerId="Windows Live" clId="Web-{09E17F83-3EC2-4DAC-BE8A-05E60909506E}" dt="2019-12-11T13:24:43.232" v="238" actId="20577"/>
        <pc:sldMkLst>
          <pc:docMk/>
          <pc:sldMk cId="2520816875" sldId="296"/>
        </pc:sldMkLst>
        <pc:spChg chg="mod">
          <ac:chgData name="구 건모" userId="ff72331b17a3982d" providerId="Windows Live" clId="Web-{09E17F83-3EC2-4DAC-BE8A-05E60909506E}" dt="2019-12-11T13:24:43.232" v="238" actId="20577"/>
          <ac:spMkLst>
            <pc:docMk/>
            <pc:sldMk cId="2520816875" sldId="296"/>
            <ac:spMk id="29" creationId="{78306307-66DC-497B-B7A1-60DF968B46C4}"/>
          </ac:spMkLst>
        </pc:spChg>
        <pc:spChg chg="mod">
          <ac:chgData name="구 건모" userId="ff72331b17a3982d" providerId="Windows Live" clId="Web-{09E17F83-3EC2-4DAC-BE8A-05E60909506E}" dt="2019-12-11T13:24:36.904" v="232" actId="20577"/>
          <ac:spMkLst>
            <pc:docMk/>
            <pc:sldMk cId="2520816875" sldId="296"/>
            <ac:spMk id="33" creationId="{FB8A0909-FDD9-48D5-85C0-B1E60C32D27E}"/>
          </ac:spMkLst>
        </pc:spChg>
        <pc:spChg chg="mod">
          <ac:chgData name="구 건모" userId="ff72331b17a3982d" providerId="Windows Live" clId="Web-{09E17F83-3EC2-4DAC-BE8A-05E60909506E}" dt="2019-12-11T13:24:39.185" v="235" actId="20577"/>
          <ac:spMkLst>
            <pc:docMk/>
            <pc:sldMk cId="2520816875" sldId="296"/>
            <ac:spMk id="37" creationId="{711C3CE5-161C-4B52-B50E-7542D8D2696D}"/>
          </ac:spMkLst>
        </pc:spChg>
      </pc:sldChg>
      <pc:sldChg chg="modSp">
        <pc:chgData name="구 건모" userId="ff72331b17a3982d" providerId="Windows Live" clId="Web-{09E17F83-3EC2-4DAC-BE8A-05E60909506E}" dt="2019-12-11T13:15:34.363" v="132" actId="1076"/>
        <pc:sldMkLst>
          <pc:docMk/>
          <pc:sldMk cId="3069619160" sldId="298"/>
        </pc:sldMkLst>
        <pc:spChg chg="mod">
          <ac:chgData name="구 건모" userId="ff72331b17a3982d" providerId="Windows Live" clId="Web-{09E17F83-3EC2-4DAC-BE8A-05E60909506E}" dt="2019-12-11T13:15:34.363" v="132" actId="1076"/>
          <ac:spMkLst>
            <pc:docMk/>
            <pc:sldMk cId="3069619160" sldId="298"/>
            <ac:spMk id="10" creationId="{0B6E0930-A61D-41DE-A9FB-64303125A3B4}"/>
          </ac:spMkLst>
        </pc:spChg>
        <pc:picChg chg="mod">
          <ac:chgData name="구 건모" userId="ff72331b17a3982d" providerId="Windows Live" clId="Web-{09E17F83-3EC2-4DAC-BE8A-05E60909506E}" dt="2019-12-11T12:56:00.104" v="2" actId="1076"/>
          <ac:picMkLst>
            <pc:docMk/>
            <pc:sldMk cId="3069619160" sldId="298"/>
            <ac:picMk id="2" creationId="{C1A4827E-F4C8-455A-AAA0-DE36D0D1817C}"/>
          </ac:picMkLst>
        </pc:picChg>
      </pc:sldChg>
      <pc:sldChg chg="addSp delSp modSp add replId">
        <pc:chgData name="구 건모" userId="ff72331b17a3982d" providerId="Windows Live" clId="Web-{09E17F83-3EC2-4DAC-BE8A-05E60909506E}" dt="2019-12-11T14:18:23.024" v="564" actId="20577"/>
        <pc:sldMkLst>
          <pc:docMk/>
          <pc:sldMk cId="1155881592" sldId="300"/>
        </pc:sldMkLst>
        <pc:spChg chg="mod">
          <ac:chgData name="구 건모" userId="ff72331b17a3982d" providerId="Windows Live" clId="Web-{09E17F83-3EC2-4DAC-BE8A-05E60909506E}" dt="2019-12-11T14:18:23.024" v="564" actId="20577"/>
          <ac:spMkLst>
            <pc:docMk/>
            <pc:sldMk cId="1155881592" sldId="300"/>
            <ac:spMk id="9" creationId="{8E85BA25-4DFA-4682-9A1F-AFDCC373D07A}"/>
          </ac:spMkLst>
        </pc:spChg>
        <pc:spChg chg="mod">
          <ac:chgData name="구 건모" userId="ff72331b17a3982d" providerId="Windows Live" clId="Web-{09E17F83-3EC2-4DAC-BE8A-05E60909506E}" dt="2019-12-11T14:17:02.692" v="558" actId="1076"/>
          <ac:spMkLst>
            <pc:docMk/>
            <pc:sldMk cId="1155881592" sldId="300"/>
            <ac:spMk id="10" creationId="{0B6E0930-A61D-41DE-A9FB-64303125A3B4}"/>
          </ac:spMkLst>
        </pc:spChg>
        <pc:spChg chg="mod">
          <ac:chgData name="구 건모" userId="ff72331b17a3982d" providerId="Windows Live" clId="Web-{09E17F83-3EC2-4DAC-BE8A-05E60909506E}" dt="2019-12-11T14:17:02.708" v="559" actId="1076"/>
          <ac:spMkLst>
            <pc:docMk/>
            <pc:sldMk cId="1155881592" sldId="300"/>
            <ac:spMk id="12" creationId="{1580BCB0-B613-4541-8D98-741BABB8055F}"/>
          </ac:spMkLst>
        </pc:spChg>
        <pc:spChg chg="mod">
          <ac:chgData name="구 건모" userId="ff72331b17a3982d" providerId="Windows Live" clId="Web-{09E17F83-3EC2-4DAC-BE8A-05E60909506E}" dt="2019-12-11T14:03:48.467" v="464" actId="20577"/>
          <ac:spMkLst>
            <pc:docMk/>
            <pc:sldMk cId="1155881592" sldId="300"/>
            <ac:spMk id="23" creationId="{B0B2A5D2-7024-4FFE-8963-FD690790454D}"/>
          </ac:spMkLst>
        </pc:spChg>
        <pc:spChg chg="mod">
          <ac:chgData name="구 건모" userId="ff72331b17a3982d" providerId="Windows Live" clId="Web-{09E17F83-3EC2-4DAC-BE8A-05E60909506E}" dt="2019-12-11T14:16:58.895" v="557" actId="1076"/>
          <ac:spMkLst>
            <pc:docMk/>
            <pc:sldMk cId="1155881592" sldId="300"/>
            <ac:spMk id="24" creationId="{9F2ADC7D-D8DC-4BFD-8D87-98E2C1D20F24}"/>
          </ac:spMkLst>
        </pc:spChg>
        <pc:picChg chg="add del">
          <ac:chgData name="구 건모" userId="ff72331b17a3982d" providerId="Windows Live" clId="Web-{09E17F83-3EC2-4DAC-BE8A-05E60909506E}" dt="2019-12-11T13:26:58.051" v="253"/>
          <ac:picMkLst>
            <pc:docMk/>
            <pc:sldMk cId="1155881592" sldId="300"/>
            <ac:picMk id="2" creationId="{C1A4827E-F4C8-455A-AAA0-DE36D0D1817C}"/>
          </ac:picMkLst>
        </pc:picChg>
        <pc:picChg chg="add mod">
          <ac:chgData name="구 건모" userId="ff72331b17a3982d" providerId="Windows Live" clId="Web-{09E17F83-3EC2-4DAC-BE8A-05E60909506E}" dt="2019-12-11T14:17:02.755" v="560" actId="1076"/>
          <ac:picMkLst>
            <pc:docMk/>
            <pc:sldMk cId="1155881592" sldId="300"/>
            <ac:picMk id="4" creationId="{AC62224B-6A2A-4534-B7EC-03797709CF3D}"/>
          </ac:picMkLst>
        </pc:picChg>
        <pc:picChg chg="add mod">
          <ac:chgData name="구 건모" userId="ff72331b17a3982d" providerId="Windows Live" clId="Web-{09E17F83-3EC2-4DAC-BE8A-05E60909506E}" dt="2019-12-11T14:17:02.786" v="561" actId="1076"/>
          <ac:picMkLst>
            <pc:docMk/>
            <pc:sldMk cId="1155881592" sldId="300"/>
            <ac:picMk id="8" creationId="{03F8D33B-6E13-4346-8CBB-09764E771ABC}"/>
          </ac:picMkLst>
        </pc:picChg>
        <pc:picChg chg="add del mod">
          <ac:chgData name="구 건모" userId="ff72331b17a3982d" providerId="Windows Live" clId="Web-{09E17F83-3EC2-4DAC-BE8A-05E60909506E}" dt="2019-12-11T13:28:07.633" v="301"/>
          <ac:picMkLst>
            <pc:docMk/>
            <pc:sldMk cId="1155881592" sldId="300"/>
            <ac:picMk id="14" creationId="{F30FC2B0-E66C-47FD-8664-D14BA28E20CB}"/>
          </ac:picMkLst>
        </pc:picChg>
      </pc:sldChg>
      <pc:sldChg chg="modSp">
        <pc:chgData name="구 건모" userId="ff72331b17a3982d" providerId="Windows Live" clId="Web-{09E17F83-3EC2-4DAC-BE8A-05E60909506E}" dt="2019-12-11T14:23:39.898" v="585" actId="14100"/>
        <pc:sldMkLst>
          <pc:docMk/>
          <pc:sldMk cId="4064448362" sldId="301"/>
        </pc:sldMkLst>
        <pc:picChg chg="mod">
          <ac:chgData name="구 건모" userId="ff72331b17a3982d" providerId="Windows Live" clId="Web-{09E17F83-3EC2-4DAC-BE8A-05E60909506E}" dt="2019-12-11T14:23:39.898" v="585" actId="14100"/>
          <ac:picMkLst>
            <pc:docMk/>
            <pc:sldMk cId="4064448362" sldId="301"/>
            <ac:picMk id="45" creationId="{E1F959EA-C69F-4CE6-BF9F-092CD6B326D0}"/>
          </ac:picMkLst>
        </pc:picChg>
      </pc:sldChg>
    </pc:docChg>
  </pc:docChgLst>
  <pc:docChgLst>
    <pc:chgData name="게스트 사용자" providerId="Windows Live" clId="Web-{46DCBF43-BFA8-4942-8F0E-A32E2BAE17A1}"/>
    <pc:docChg chg="addSld modSld sldOrd modSection">
      <pc:chgData name="게스트 사용자" userId="" providerId="Windows Live" clId="Web-{46DCBF43-BFA8-4942-8F0E-A32E2BAE17A1}" dt="2019-12-12T08:59:53.762" v="671" actId="14100"/>
      <pc:docMkLst>
        <pc:docMk/>
      </pc:docMkLst>
      <pc:sldChg chg="modSp">
        <pc:chgData name="게스트 사용자" userId="" providerId="Windows Live" clId="Web-{46DCBF43-BFA8-4942-8F0E-A32E2BAE17A1}" dt="2019-12-12T08:24:48.688" v="137"/>
        <pc:sldMkLst>
          <pc:docMk/>
          <pc:sldMk cId="3136534378" sldId="274"/>
        </pc:sldMkLst>
        <pc:graphicFrameChg chg="mod modGraphic">
          <ac:chgData name="게스트 사용자" userId="" providerId="Windows Live" clId="Web-{46DCBF43-BFA8-4942-8F0E-A32E2BAE17A1}" dt="2019-12-12T08:24:48.688" v="137"/>
          <ac:graphicFrameMkLst>
            <pc:docMk/>
            <pc:sldMk cId="3136534378" sldId="274"/>
            <ac:graphicFrameMk id="3" creationId="{F9EA8C82-2D0A-4DCC-B0A9-5C6435B9DFDE}"/>
          </ac:graphicFrameMkLst>
        </pc:graphicFrameChg>
      </pc:sldChg>
      <pc:sldChg chg="modSp">
        <pc:chgData name="게스트 사용자" userId="" providerId="Windows Live" clId="Web-{46DCBF43-BFA8-4942-8F0E-A32E2BAE17A1}" dt="2019-12-12T08:03:16.931" v="26" actId="20577"/>
        <pc:sldMkLst>
          <pc:docMk/>
          <pc:sldMk cId="2520816875" sldId="296"/>
        </pc:sldMkLst>
        <pc:spChg chg="mod">
          <ac:chgData name="게스트 사용자" userId="" providerId="Windows Live" clId="Web-{46DCBF43-BFA8-4942-8F0E-A32E2BAE17A1}" dt="2019-12-12T08:03:16.931" v="26" actId="20577"/>
          <ac:spMkLst>
            <pc:docMk/>
            <pc:sldMk cId="2520816875" sldId="296"/>
            <ac:spMk id="41" creationId="{CE444242-0F9E-4177-A3F6-408F8F975D22}"/>
          </ac:spMkLst>
        </pc:spChg>
      </pc:sldChg>
      <pc:sldChg chg="modSp">
        <pc:chgData name="게스트 사용자" userId="" providerId="Windows Live" clId="Web-{46DCBF43-BFA8-4942-8F0E-A32E2BAE17A1}" dt="2019-12-12T08:10:58.918" v="51" actId="1076"/>
        <pc:sldMkLst>
          <pc:docMk/>
          <pc:sldMk cId="3069619160" sldId="298"/>
        </pc:sldMkLst>
        <pc:spChg chg="mod">
          <ac:chgData name="게스트 사용자" userId="" providerId="Windows Live" clId="Web-{46DCBF43-BFA8-4942-8F0E-A32E2BAE17A1}" dt="2019-12-12T08:10:58.902" v="50" actId="1076"/>
          <ac:spMkLst>
            <pc:docMk/>
            <pc:sldMk cId="3069619160" sldId="298"/>
            <ac:spMk id="22" creationId="{C2392657-E999-41A5-AE01-80C1DDBF7C8F}"/>
          </ac:spMkLst>
        </pc:spChg>
        <pc:spChg chg="mod">
          <ac:chgData name="게스트 사용자" userId="" providerId="Windows Live" clId="Web-{46DCBF43-BFA8-4942-8F0E-A32E2BAE17A1}" dt="2019-12-12T08:10:58.809" v="47" actId="1076"/>
          <ac:spMkLst>
            <pc:docMk/>
            <pc:sldMk cId="3069619160" sldId="298"/>
            <ac:spMk id="24" creationId="{9F2ADC7D-D8DC-4BFD-8D87-98E2C1D20F24}"/>
          </ac:spMkLst>
        </pc:spChg>
        <pc:spChg chg="mod">
          <ac:chgData name="게스트 사용자" userId="" providerId="Windows Live" clId="Web-{46DCBF43-BFA8-4942-8F0E-A32E2BAE17A1}" dt="2019-12-12T08:10:58.918" v="51" actId="1076"/>
          <ac:spMkLst>
            <pc:docMk/>
            <pc:sldMk cId="3069619160" sldId="298"/>
            <ac:spMk id="26" creationId="{674E7E6C-4CE8-4335-8391-95009AD6192B}"/>
          </ac:spMkLst>
        </pc:spChg>
        <pc:grpChg chg="mod">
          <ac:chgData name="게스트 사용자" userId="" providerId="Windows Live" clId="Web-{46DCBF43-BFA8-4942-8F0E-A32E2BAE17A1}" dt="2019-12-12T08:10:52.105" v="46" actId="1076"/>
          <ac:grpSpMkLst>
            <pc:docMk/>
            <pc:sldMk cId="3069619160" sldId="298"/>
            <ac:grpSpMk id="21" creationId="{2B11BB33-1493-4B28-88B1-08A6ABBC8CA8}"/>
          </ac:grpSpMkLst>
        </pc:grpChg>
        <pc:picChg chg="mod">
          <ac:chgData name="게스트 사용자" userId="" providerId="Windows Live" clId="Web-{46DCBF43-BFA8-4942-8F0E-A32E2BAE17A1}" dt="2019-12-12T08:10:58.855" v="48" actId="1076"/>
          <ac:picMkLst>
            <pc:docMk/>
            <pc:sldMk cId="3069619160" sldId="298"/>
            <ac:picMk id="2" creationId="{C1A4827E-F4C8-455A-AAA0-DE36D0D1817C}"/>
          </ac:picMkLst>
        </pc:picChg>
        <pc:picChg chg="mod">
          <ac:chgData name="게스트 사용자" userId="" providerId="Windows Live" clId="Web-{46DCBF43-BFA8-4942-8F0E-A32E2BAE17A1}" dt="2019-12-12T08:10:58.887" v="49" actId="1076"/>
          <ac:picMkLst>
            <pc:docMk/>
            <pc:sldMk cId="3069619160" sldId="298"/>
            <ac:picMk id="14" creationId="{F30FC2B0-E66C-47FD-8664-D14BA28E20CB}"/>
          </ac:picMkLst>
        </pc:picChg>
        <pc:picChg chg="mod">
          <ac:chgData name="게스트 사용자" userId="" providerId="Windows Live" clId="Web-{46DCBF43-BFA8-4942-8F0E-A32E2BAE17A1}" dt="2019-12-12T08:10:47.355" v="44" actId="1076"/>
          <ac:picMkLst>
            <pc:docMk/>
            <pc:sldMk cId="3069619160" sldId="298"/>
            <ac:picMk id="25" creationId="{0735A842-E655-4720-A29A-BECD8E428242}"/>
          </ac:picMkLst>
        </pc:picChg>
      </pc:sldChg>
      <pc:sldChg chg="modSp">
        <pc:chgData name="게스트 사용자" userId="" providerId="Windows Live" clId="Web-{46DCBF43-BFA8-4942-8F0E-A32E2BAE17A1}" dt="2019-12-12T08:10:34.027" v="42" actId="1076"/>
        <pc:sldMkLst>
          <pc:docMk/>
          <pc:sldMk cId="1155881592" sldId="300"/>
        </pc:sldMkLst>
        <pc:spChg chg="mod">
          <ac:chgData name="게스트 사용자" userId="" providerId="Windows Live" clId="Web-{46DCBF43-BFA8-4942-8F0E-A32E2BAE17A1}" dt="2019-12-12T08:03:22.384" v="37" actId="20577"/>
          <ac:spMkLst>
            <pc:docMk/>
            <pc:sldMk cId="1155881592" sldId="300"/>
            <ac:spMk id="23" creationId="{B0B2A5D2-7024-4FFE-8963-FD690790454D}"/>
          </ac:spMkLst>
        </pc:spChg>
        <pc:spChg chg="mod">
          <ac:chgData name="게스트 사용자" userId="" providerId="Windows Live" clId="Web-{46DCBF43-BFA8-4942-8F0E-A32E2BAE17A1}" dt="2019-12-12T08:10:34.027" v="42" actId="1076"/>
          <ac:spMkLst>
            <pc:docMk/>
            <pc:sldMk cId="1155881592" sldId="300"/>
            <ac:spMk id="24" creationId="{9F2ADC7D-D8DC-4BFD-8D87-98E2C1D20F24}"/>
          </ac:spMkLst>
        </pc:spChg>
      </pc:sldChg>
      <pc:sldChg chg="addSp delSp modSp add ord replId">
        <pc:chgData name="게스트 사용자" userId="" providerId="Windows Live" clId="Web-{46DCBF43-BFA8-4942-8F0E-A32E2BAE17A1}" dt="2019-12-12T08:59:53.762" v="671" actId="14100"/>
        <pc:sldMkLst>
          <pc:docMk/>
          <pc:sldMk cId="143004552" sldId="303"/>
        </pc:sldMkLst>
        <pc:spChg chg="mod">
          <ac:chgData name="게스트 사용자" userId="" providerId="Windows Live" clId="Web-{46DCBF43-BFA8-4942-8F0E-A32E2BAE17A1}" dt="2019-12-12T08:12:21.856" v="110" actId="20577"/>
          <ac:spMkLst>
            <pc:docMk/>
            <pc:sldMk cId="143004552" sldId="303"/>
            <ac:spMk id="9" creationId="{8E85BA25-4DFA-4682-9A1F-AFDCC373D07A}"/>
          </ac:spMkLst>
        </pc:spChg>
        <pc:spChg chg="del">
          <ac:chgData name="게스트 사용자" userId="" providerId="Windows Live" clId="Web-{46DCBF43-BFA8-4942-8F0E-A32E2BAE17A1}" dt="2019-12-12T08:12:33.372" v="116"/>
          <ac:spMkLst>
            <pc:docMk/>
            <pc:sldMk cId="143004552" sldId="303"/>
            <ac:spMk id="10" creationId="{0B6E0930-A61D-41DE-A9FB-64303125A3B4}"/>
          </ac:spMkLst>
        </pc:spChg>
        <pc:spChg chg="del">
          <ac:chgData name="게스트 사용자" userId="" providerId="Windows Live" clId="Web-{46DCBF43-BFA8-4942-8F0E-A32E2BAE17A1}" dt="2019-12-12T08:12:33.372" v="115"/>
          <ac:spMkLst>
            <pc:docMk/>
            <pc:sldMk cId="143004552" sldId="303"/>
            <ac:spMk id="12" creationId="{1580BCB0-B613-4541-8D98-741BABB8055F}"/>
          </ac:spMkLst>
        </pc:spChg>
        <pc:spChg chg="del">
          <ac:chgData name="게스트 사용자" userId="" providerId="Windows Live" clId="Web-{46DCBF43-BFA8-4942-8F0E-A32E2BAE17A1}" dt="2019-12-12T08:12:33.372" v="113"/>
          <ac:spMkLst>
            <pc:docMk/>
            <pc:sldMk cId="143004552" sldId="303"/>
            <ac:spMk id="22" creationId="{C2392657-E999-41A5-AE01-80C1DDBF7C8F}"/>
          </ac:spMkLst>
        </pc:spChg>
        <pc:spChg chg="mod">
          <ac:chgData name="게스트 사용자" userId="" providerId="Windows Live" clId="Web-{46DCBF43-BFA8-4942-8F0E-A32E2BAE17A1}" dt="2019-12-12T08:13:40.497" v="126" actId="20577"/>
          <ac:spMkLst>
            <pc:docMk/>
            <pc:sldMk cId="143004552" sldId="303"/>
            <ac:spMk id="23" creationId="{B0B2A5D2-7024-4FFE-8963-FD690790454D}"/>
          </ac:spMkLst>
        </pc:spChg>
        <pc:spChg chg="mod">
          <ac:chgData name="게스트 사용자" userId="" providerId="Windows Live" clId="Web-{46DCBF43-BFA8-4942-8F0E-A32E2BAE17A1}" dt="2019-12-12T08:43:29.772" v="328" actId="20577"/>
          <ac:spMkLst>
            <pc:docMk/>
            <pc:sldMk cId="143004552" sldId="303"/>
            <ac:spMk id="24" creationId="{9F2ADC7D-D8DC-4BFD-8D87-98E2C1D20F24}"/>
          </ac:spMkLst>
        </pc:spChg>
        <pc:spChg chg="del">
          <ac:chgData name="게스트 사용자" userId="" providerId="Windows Live" clId="Web-{46DCBF43-BFA8-4942-8F0E-A32E2BAE17A1}" dt="2019-12-12T08:12:33.372" v="112"/>
          <ac:spMkLst>
            <pc:docMk/>
            <pc:sldMk cId="143004552" sldId="303"/>
            <ac:spMk id="26" creationId="{674E7E6C-4CE8-4335-8391-95009AD6192B}"/>
          </ac:spMkLst>
        </pc:spChg>
        <pc:spChg chg="add mod">
          <ac:chgData name="게스트 사용자" userId="" providerId="Windows Live" clId="Web-{46DCBF43-BFA8-4942-8F0E-A32E2BAE17A1}" dt="2019-12-12T08:59:53.762" v="671" actId="14100"/>
          <ac:spMkLst>
            <pc:docMk/>
            <pc:sldMk cId="143004552" sldId="303"/>
            <ac:spMk id="27" creationId="{5074E22D-2211-4B1F-9F22-DC626CA52924}"/>
          </ac:spMkLst>
        </pc:spChg>
        <pc:picChg chg="mod">
          <ac:chgData name="게스트 사용자" userId="" providerId="Windows Live" clId="Web-{46DCBF43-BFA8-4942-8F0E-A32E2BAE17A1}" dt="2019-12-12T08:45:51.804" v="361" actId="1076"/>
          <ac:picMkLst>
            <pc:docMk/>
            <pc:sldMk cId="143004552" sldId="303"/>
            <ac:picMk id="2" creationId="{B0661B1C-BD2B-4435-A9A8-C02A625563E3}"/>
          </ac:picMkLst>
        </pc:picChg>
        <pc:picChg chg="del">
          <ac:chgData name="게스트 사용자" userId="" providerId="Windows Live" clId="Web-{46DCBF43-BFA8-4942-8F0E-A32E2BAE17A1}" dt="2019-12-12T08:12:33.372" v="117"/>
          <ac:picMkLst>
            <pc:docMk/>
            <pc:sldMk cId="143004552" sldId="303"/>
            <ac:picMk id="2" creationId="{C1A4827E-F4C8-455A-AAA0-DE36D0D1817C}"/>
          </ac:picMkLst>
        </pc:picChg>
        <pc:picChg chg="del">
          <ac:chgData name="게스트 사용자" userId="" providerId="Windows Live" clId="Web-{46DCBF43-BFA8-4942-8F0E-A32E2BAE17A1}" dt="2019-12-12T08:12:33.372" v="114"/>
          <ac:picMkLst>
            <pc:docMk/>
            <pc:sldMk cId="143004552" sldId="303"/>
            <ac:picMk id="14" creationId="{F30FC2B0-E66C-47FD-8664-D14BA28E20CB}"/>
          </ac:picMkLst>
        </pc:picChg>
      </pc:sldChg>
    </pc:docChg>
  </pc:docChgLst>
  <pc:docChgLst>
    <pc:chgData name="구 건모" userId="1d2e7f422ad6440a" providerId="LiveId" clId="{72CB5A5C-CC92-47D4-8206-A5EE0B842E4A}"/>
    <pc:docChg chg="undo custSel modSld sldOrd">
      <pc:chgData name="구 건모" userId="1d2e7f422ad6440a" providerId="LiveId" clId="{72CB5A5C-CC92-47D4-8206-A5EE0B842E4A}" dt="2019-12-19T14:26:14.855" v="4137" actId="1076"/>
      <pc:docMkLst>
        <pc:docMk/>
      </pc:docMkLst>
      <pc:sldChg chg="modSp">
        <pc:chgData name="구 건모" userId="1d2e7f422ad6440a" providerId="LiveId" clId="{72CB5A5C-CC92-47D4-8206-A5EE0B842E4A}" dt="2019-12-18T10:50:03.335" v="2386" actId="14100"/>
        <pc:sldMkLst>
          <pc:docMk/>
          <pc:sldMk cId="1656826495" sldId="256"/>
        </pc:sldMkLst>
        <pc:spChg chg="mod">
          <ac:chgData name="구 건모" userId="1d2e7f422ad6440a" providerId="LiveId" clId="{72CB5A5C-CC92-47D4-8206-A5EE0B842E4A}" dt="2019-12-18T10:50:03.335" v="2386" actId="14100"/>
          <ac:spMkLst>
            <pc:docMk/>
            <pc:sldMk cId="1656826495" sldId="256"/>
            <ac:spMk id="2" creationId="{20F6ECF7-A455-4C2D-842E-7F74553FB51A}"/>
          </ac:spMkLst>
        </pc:spChg>
      </pc:sldChg>
      <pc:sldChg chg="modSp">
        <pc:chgData name="구 건모" userId="1d2e7f422ad6440a" providerId="LiveId" clId="{72CB5A5C-CC92-47D4-8206-A5EE0B842E4A}" dt="2019-12-18T10:53:37.166" v="2485" actId="2711"/>
        <pc:sldMkLst>
          <pc:docMk/>
          <pc:sldMk cId="1899973832" sldId="257"/>
        </pc:sldMkLst>
        <pc:spChg chg="mod">
          <ac:chgData name="구 건모" userId="1d2e7f422ad6440a" providerId="LiveId" clId="{72CB5A5C-CC92-47D4-8206-A5EE0B842E4A}" dt="2019-12-18T07:50:05.956" v="39" actId="20577"/>
          <ac:spMkLst>
            <pc:docMk/>
            <pc:sldMk cId="1899973832" sldId="257"/>
            <ac:spMk id="8" creationId="{984AA3E4-15C6-44EE-8E06-65B5A839A052}"/>
          </ac:spMkLst>
        </pc:spChg>
        <pc:spChg chg="mod">
          <ac:chgData name="구 건모" userId="1d2e7f422ad6440a" providerId="LiveId" clId="{72CB5A5C-CC92-47D4-8206-A5EE0B842E4A}" dt="2019-12-18T10:52:53.891" v="2466" actId="20577"/>
          <ac:spMkLst>
            <pc:docMk/>
            <pc:sldMk cId="1899973832" sldId="257"/>
            <ac:spMk id="10" creationId="{F636A31C-A4D3-43FA-ABB9-45B53BECF0B4}"/>
          </ac:spMkLst>
        </pc:spChg>
        <pc:spChg chg="mod">
          <ac:chgData name="구 건모" userId="1d2e7f422ad6440a" providerId="LiveId" clId="{72CB5A5C-CC92-47D4-8206-A5EE0B842E4A}" dt="2019-12-18T10:53:01.073" v="2480" actId="20577"/>
          <ac:spMkLst>
            <pc:docMk/>
            <pc:sldMk cId="1899973832" sldId="257"/>
            <ac:spMk id="12" creationId="{88BDBE00-D2C7-4165-8EC1-565FD63FC610}"/>
          </ac:spMkLst>
        </pc:spChg>
        <pc:spChg chg="mod">
          <ac:chgData name="구 건모" userId="1d2e7f422ad6440a" providerId="LiveId" clId="{72CB5A5C-CC92-47D4-8206-A5EE0B842E4A}" dt="2019-12-18T10:53:37.166" v="2485" actId="2711"/>
          <ac:spMkLst>
            <pc:docMk/>
            <pc:sldMk cId="1899973832" sldId="257"/>
            <ac:spMk id="14" creationId="{39814306-D481-4465-81F0-51709F766FEE}"/>
          </ac:spMkLst>
        </pc:spChg>
      </pc:sldChg>
      <pc:sldChg chg="addSp delSp modSp ord">
        <pc:chgData name="구 건모" userId="1d2e7f422ad6440a" providerId="LiveId" clId="{72CB5A5C-CC92-47D4-8206-A5EE0B842E4A}" dt="2019-12-19T13:39:51.839" v="3638" actId="1037"/>
        <pc:sldMkLst>
          <pc:docMk/>
          <pc:sldMk cId="1495890436" sldId="266"/>
        </pc:sldMkLst>
        <pc:spChg chg="del">
          <ac:chgData name="구 건모" userId="1d2e7f422ad6440a" providerId="LiveId" clId="{72CB5A5C-CC92-47D4-8206-A5EE0B842E4A}" dt="2019-12-19T12:26:18.452" v="2697" actId="478"/>
          <ac:spMkLst>
            <pc:docMk/>
            <pc:sldMk cId="1495890436" sldId="266"/>
            <ac:spMk id="7" creationId="{7E6799AA-F9E1-4C5B-A267-1D6F0F8C6F64}"/>
          </ac:spMkLst>
        </pc:spChg>
        <pc:spChg chg="mod">
          <ac:chgData name="구 건모" userId="1d2e7f422ad6440a" providerId="LiveId" clId="{72CB5A5C-CC92-47D4-8206-A5EE0B842E4A}" dt="2019-12-18T10:50:46.178" v="2390" actId="20577"/>
          <ac:spMkLst>
            <pc:docMk/>
            <pc:sldMk cId="1495890436" sldId="266"/>
            <ac:spMk id="8" creationId="{F75F18C2-77DC-47D2-92E9-C5C2AE941703}"/>
          </ac:spMkLst>
        </pc:spChg>
        <pc:spChg chg="mod">
          <ac:chgData name="구 건모" userId="1d2e7f422ad6440a" providerId="LiveId" clId="{72CB5A5C-CC92-47D4-8206-A5EE0B842E4A}" dt="2019-12-18T10:54:40.785" v="2487" actId="20577"/>
          <ac:spMkLst>
            <pc:docMk/>
            <pc:sldMk cId="1495890436" sldId="266"/>
            <ac:spMk id="9" creationId="{1FD7EED3-7952-42BE-BEF6-4FECB5A4145E}"/>
          </ac:spMkLst>
        </pc:spChg>
        <pc:spChg chg="mod">
          <ac:chgData name="구 건모" userId="1d2e7f422ad6440a" providerId="LiveId" clId="{72CB5A5C-CC92-47D4-8206-A5EE0B842E4A}" dt="2019-12-19T13:28:22.108" v="3209" actId="1076"/>
          <ac:spMkLst>
            <pc:docMk/>
            <pc:sldMk cId="1495890436" sldId="266"/>
            <ac:spMk id="12" creationId="{7E6C71D3-1E27-4A9C-8F2C-9E898FAB5264}"/>
          </ac:spMkLst>
        </pc:spChg>
        <pc:spChg chg="mod">
          <ac:chgData name="구 건모" userId="1d2e7f422ad6440a" providerId="LiveId" clId="{72CB5A5C-CC92-47D4-8206-A5EE0B842E4A}" dt="2019-12-19T13:15:16.763" v="3148"/>
          <ac:spMkLst>
            <pc:docMk/>
            <pc:sldMk cId="1495890436" sldId="266"/>
            <ac:spMk id="17" creationId="{315CC60E-CA6D-4128-968E-FA5A25BDB2A9}"/>
          </ac:spMkLst>
        </pc:spChg>
        <pc:spChg chg="mod">
          <ac:chgData name="구 건모" userId="1d2e7f422ad6440a" providerId="LiveId" clId="{72CB5A5C-CC92-47D4-8206-A5EE0B842E4A}" dt="2019-12-19T12:22:35.558" v="2657"/>
          <ac:spMkLst>
            <pc:docMk/>
            <pc:sldMk cId="1495890436" sldId="266"/>
            <ac:spMk id="19" creationId="{5A6DFD61-E26D-4971-BA5F-A6FA3FBAECC7}"/>
          </ac:spMkLst>
        </pc:spChg>
        <pc:spChg chg="mod">
          <ac:chgData name="구 건모" userId="1d2e7f422ad6440a" providerId="LiveId" clId="{72CB5A5C-CC92-47D4-8206-A5EE0B842E4A}" dt="2019-12-19T13:39:51.839" v="3638" actId="1037"/>
          <ac:spMkLst>
            <pc:docMk/>
            <pc:sldMk cId="1495890436" sldId="266"/>
            <ac:spMk id="22" creationId="{5B44E3BB-6692-4CE4-A0D8-D19947284F99}"/>
          </ac:spMkLst>
        </pc:spChg>
        <pc:spChg chg="add mod">
          <ac:chgData name="구 건모" userId="1d2e7f422ad6440a" providerId="LiveId" clId="{72CB5A5C-CC92-47D4-8206-A5EE0B842E4A}" dt="2019-12-19T13:06:59.812" v="3140" actId="1076"/>
          <ac:spMkLst>
            <pc:docMk/>
            <pc:sldMk cId="1495890436" sldId="266"/>
            <ac:spMk id="23" creationId="{62412974-4499-4796-AB91-3E549302130C}"/>
          </ac:spMkLst>
        </pc:spChg>
        <pc:spChg chg="mod">
          <ac:chgData name="구 건모" userId="1d2e7f422ad6440a" providerId="LiveId" clId="{72CB5A5C-CC92-47D4-8206-A5EE0B842E4A}" dt="2019-12-19T13:24:18.488" v="3152" actId="13926"/>
          <ac:spMkLst>
            <pc:docMk/>
            <pc:sldMk cId="1495890436" sldId="266"/>
            <ac:spMk id="27" creationId="{6C3BCF95-FF29-475F-94EF-07CCD10B0DF5}"/>
          </ac:spMkLst>
        </pc:spChg>
        <pc:spChg chg="add del mod">
          <ac:chgData name="구 건모" userId="1d2e7f422ad6440a" providerId="LiveId" clId="{72CB5A5C-CC92-47D4-8206-A5EE0B842E4A}" dt="2019-12-19T12:59:33.605" v="2851" actId="478"/>
          <ac:spMkLst>
            <pc:docMk/>
            <pc:sldMk cId="1495890436" sldId="266"/>
            <ac:spMk id="32" creationId="{81F88A50-C4C3-4862-AE07-CDDA82074F6F}"/>
          </ac:spMkLst>
        </pc:spChg>
        <pc:spChg chg="mod">
          <ac:chgData name="구 건모" userId="1d2e7f422ad6440a" providerId="LiveId" clId="{72CB5A5C-CC92-47D4-8206-A5EE0B842E4A}" dt="2019-12-19T13:28:20.374" v="3208" actId="20577"/>
          <ac:spMkLst>
            <pc:docMk/>
            <pc:sldMk cId="1495890436" sldId="266"/>
            <ac:spMk id="34" creationId="{09FD2139-A788-4218-915C-0668707AAA54}"/>
          </ac:spMkLst>
        </pc:spChg>
        <pc:spChg chg="mod">
          <ac:chgData name="구 건모" userId="1d2e7f422ad6440a" providerId="LiveId" clId="{72CB5A5C-CC92-47D4-8206-A5EE0B842E4A}" dt="2019-12-19T13:39:41.399" v="3631" actId="1035"/>
          <ac:spMkLst>
            <pc:docMk/>
            <pc:sldMk cId="1495890436" sldId="266"/>
            <ac:spMk id="41" creationId="{CA6AFE1E-DF5E-4CEF-A57C-BA87CFB20170}"/>
          </ac:spMkLst>
        </pc:spChg>
        <pc:grpChg chg="del mod">
          <ac:chgData name="구 건모" userId="1d2e7f422ad6440a" providerId="LiveId" clId="{72CB5A5C-CC92-47D4-8206-A5EE0B842E4A}" dt="2019-12-19T12:23:09.073" v="2658" actId="478"/>
          <ac:grpSpMkLst>
            <pc:docMk/>
            <pc:sldMk cId="1495890436" sldId="266"/>
            <ac:grpSpMk id="3" creationId="{6C045199-14B2-43A7-9E5A-DD736362CDA0}"/>
          </ac:grpSpMkLst>
        </pc:grpChg>
        <pc:grpChg chg="mod">
          <ac:chgData name="구 건모" userId="1d2e7f422ad6440a" providerId="LiveId" clId="{72CB5A5C-CC92-47D4-8206-A5EE0B842E4A}" dt="2019-12-19T13:01:00.123" v="3002" actId="1035"/>
          <ac:grpSpMkLst>
            <pc:docMk/>
            <pc:sldMk cId="1495890436" sldId="266"/>
            <ac:grpSpMk id="4" creationId="{88601A56-70DD-45CE-889F-8D2ADA337D6D}"/>
          </ac:grpSpMkLst>
        </pc:grpChg>
        <pc:grpChg chg="mod">
          <ac:chgData name="구 건모" userId="1d2e7f422ad6440a" providerId="LiveId" clId="{72CB5A5C-CC92-47D4-8206-A5EE0B842E4A}" dt="2019-12-19T13:01:00.123" v="3002" actId="1035"/>
          <ac:grpSpMkLst>
            <pc:docMk/>
            <pc:sldMk cId="1495890436" sldId="266"/>
            <ac:grpSpMk id="6" creationId="{5F7435B7-FF56-454F-B84B-CB155455C88A}"/>
          </ac:grpSpMkLst>
        </pc:grpChg>
        <pc:grpChg chg="mod">
          <ac:chgData name="구 건모" userId="1d2e7f422ad6440a" providerId="LiveId" clId="{72CB5A5C-CC92-47D4-8206-A5EE0B842E4A}" dt="2019-12-19T13:01:00.123" v="3002" actId="1035"/>
          <ac:grpSpMkLst>
            <pc:docMk/>
            <pc:sldMk cId="1495890436" sldId="266"/>
            <ac:grpSpMk id="33" creationId="{03A8ED0D-B883-4A34-9338-B8D0EA93B96F}"/>
          </ac:grpSpMkLst>
        </pc:grpChg>
      </pc:sldChg>
      <pc:sldChg chg="addSp delSp modSp">
        <pc:chgData name="구 건모" userId="1d2e7f422ad6440a" providerId="LiveId" clId="{72CB5A5C-CC92-47D4-8206-A5EE0B842E4A}" dt="2019-12-18T10:50:52.113" v="2392" actId="20577"/>
        <pc:sldMkLst>
          <pc:docMk/>
          <pc:sldMk cId="2426347039" sldId="267"/>
        </pc:sldMkLst>
        <pc:spChg chg="mod">
          <ac:chgData name="구 건모" userId="1d2e7f422ad6440a" providerId="LiveId" clId="{72CB5A5C-CC92-47D4-8206-A5EE0B842E4A}" dt="2019-12-18T09:53:17.971" v="1725" actId="1035"/>
          <ac:spMkLst>
            <pc:docMk/>
            <pc:sldMk cId="2426347039" sldId="267"/>
            <ac:spMk id="4" creationId="{54DABFDF-C1B5-442D-B6E6-8BEE1B172D63}"/>
          </ac:spMkLst>
        </pc:spChg>
        <pc:spChg chg="mod">
          <ac:chgData name="구 건모" userId="1d2e7f422ad6440a" providerId="LiveId" clId="{72CB5A5C-CC92-47D4-8206-A5EE0B842E4A}" dt="2019-12-18T10:50:52.113" v="2392" actId="20577"/>
          <ac:spMkLst>
            <pc:docMk/>
            <pc:sldMk cId="2426347039" sldId="267"/>
            <ac:spMk id="8" creationId="{F75F18C2-77DC-47D2-92E9-C5C2AE941703}"/>
          </ac:spMkLst>
        </pc:spChg>
        <pc:spChg chg="mod">
          <ac:chgData name="구 건모" userId="1d2e7f422ad6440a" providerId="LiveId" clId="{72CB5A5C-CC92-47D4-8206-A5EE0B842E4A}" dt="2019-12-18T09:53:17.971" v="1725" actId="1035"/>
          <ac:spMkLst>
            <pc:docMk/>
            <pc:sldMk cId="2426347039" sldId="267"/>
            <ac:spMk id="19" creationId="{84A7AB83-5ED7-4C8E-A182-13AA542CEEE7}"/>
          </ac:spMkLst>
        </pc:spChg>
        <pc:spChg chg="mod">
          <ac:chgData name="구 건모" userId="1d2e7f422ad6440a" providerId="LiveId" clId="{72CB5A5C-CC92-47D4-8206-A5EE0B842E4A}" dt="2019-12-18T09:53:17.971" v="1725" actId="1035"/>
          <ac:spMkLst>
            <pc:docMk/>
            <pc:sldMk cId="2426347039" sldId="267"/>
            <ac:spMk id="20" creationId="{214648AF-DC82-4254-B0A2-6E738C5D159A}"/>
          </ac:spMkLst>
        </pc:spChg>
        <pc:spChg chg="mod">
          <ac:chgData name="구 건모" userId="1d2e7f422ad6440a" providerId="LiveId" clId="{72CB5A5C-CC92-47D4-8206-A5EE0B842E4A}" dt="2019-12-18T09:53:17.971" v="1725" actId="1035"/>
          <ac:spMkLst>
            <pc:docMk/>
            <pc:sldMk cId="2426347039" sldId="267"/>
            <ac:spMk id="22" creationId="{0805B767-8ECA-4DC2-94A3-C9F5962C0558}"/>
          </ac:spMkLst>
        </pc:spChg>
        <pc:spChg chg="mod">
          <ac:chgData name="구 건모" userId="1d2e7f422ad6440a" providerId="LiveId" clId="{72CB5A5C-CC92-47D4-8206-A5EE0B842E4A}" dt="2019-12-18T09:53:17.971" v="1725" actId="1035"/>
          <ac:spMkLst>
            <pc:docMk/>
            <pc:sldMk cId="2426347039" sldId="267"/>
            <ac:spMk id="23" creationId="{22AC151C-8074-4566-8CA4-46386353150A}"/>
          </ac:spMkLst>
        </pc:spChg>
        <pc:spChg chg="mod">
          <ac:chgData name="구 건모" userId="1d2e7f422ad6440a" providerId="LiveId" clId="{72CB5A5C-CC92-47D4-8206-A5EE0B842E4A}" dt="2019-12-18T09:49:45.910" v="1568" actId="1036"/>
          <ac:spMkLst>
            <pc:docMk/>
            <pc:sldMk cId="2426347039" sldId="267"/>
            <ac:spMk id="25" creationId="{ABB6C178-0BCD-4E26-B919-586A87693ACB}"/>
          </ac:spMkLst>
        </pc:spChg>
        <pc:spChg chg="mod">
          <ac:chgData name="구 건모" userId="1d2e7f422ad6440a" providerId="LiveId" clId="{72CB5A5C-CC92-47D4-8206-A5EE0B842E4A}" dt="2019-12-18T09:53:17.971" v="1725" actId="1035"/>
          <ac:spMkLst>
            <pc:docMk/>
            <pc:sldMk cId="2426347039" sldId="267"/>
            <ac:spMk id="29" creationId="{0775AD7B-EF66-4E92-A669-0CB2791F1261}"/>
          </ac:spMkLst>
        </pc:spChg>
        <pc:spChg chg="add del mod">
          <ac:chgData name="구 건모" userId="1d2e7f422ad6440a" providerId="LiveId" clId="{72CB5A5C-CC92-47D4-8206-A5EE0B842E4A}" dt="2019-12-18T09:53:21.594" v="1727" actId="478"/>
          <ac:spMkLst>
            <pc:docMk/>
            <pc:sldMk cId="2426347039" sldId="267"/>
            <ac:spMk id="30" creationId="{4E7B0637-F1BA-4477-BCAB-31466DDB7505}"/>
          </ac:spMkLst>
        </pc:spChg>
        <pc:spChg chg="add del mod">
          <ac:chgData name="구 건모" userId="1d2e7f422ad6440a" providerId="LiveId" clId="{72CB5A5C-CC92-47D4-8206-A5EE0B842E4A}" dt="2019-12-18T09:53:21.594" v="1727" actId="478"/>
          <ac:spMkLst>
            <pc:docMk/>
            <pc:sldMk cId="2426347039" sldId="267"/>
            <ac:spMk id="31" creationId="{708DCBD1-B089-46E8-8090-D94F6170DDC3}"/>
          </ac:spMkLst>
        </pc:spChg>
        <pc:picChg chg="mod">
          <ac:chgData name="구 건모" userId="1d2e7f422ad6440a" providerId="LiveId" clId="{72CB5A5C-CC92-47D4-8206-A5EE0B842E4A}" dt="2019-12-18T09:49:45.910" v="1568" actId="1036"/>
          <ac:picMkLst>
            <pc:docMk/>
            <pc:sldMk cId="2426347039" sldId="267"/>
            <ac:picMk id="3" creationId="{383E98C8-C59C-4A1C-8253-4961DA5F30D7}"/>
          </ac:picMkLst>
        </pc:picChg>
        <pc:picChg chg="mod">
          <ac:chgData name="구 건모" userId="1d2e7f422ad6440a" providerId="LiveId" clId="{72CB5A5C-CC92-47D4-8206-A5EE0B842E4A}" dt="2019-12-18T09:53:17.971" v="1725" actId="1035"/>
          <ac:picMkLst>
            <pc:docMk/>
            <pc:sldMk cId="2426347039" sldId="267"/>
            <ac:picMk id="18" creationId="{67EB24BF-847F-4F83-A07A-7CADBEB24276}"/>
          </ac:picMkLst>
        </pc:picChg>
        <pc:picChg chg="mod">
          <ac:chgData name="구 건모" userId="1d2e7f422ad6440a" providerId="LiveId" clId="{72CB5A5C-CC92-47D4-8206-A5EE0B842E4A}" dt="2019-12-18T09:53:17.971" v="1725" actId="1035"/>
          <ac:picMkLst>
            <pc:docMk/>
            <pc:sldMk cId="2426347039" sldId="267"/>
            <ac:picMk id="24" creationId="{BEF09E49-E86C-40A1-9DD5-D8E9ECA2D080}"/>
          </ac:picMkLst>
        </pc:picChg>
        <pc:picChg chg="mod">
          <ac:chgData name="구 건모" userId="1d2e7f422ad6440a" providerId="LiveId" clId="{72CB5A5C-CC92-47D4-8206-A5EE0B842E4A}" dt="2019-12-18T09:53:17.971" v="1725" actId="1035"/>
          <ac:picMkLst>
            <pc:docMk/>
            <pc:sldMk cId="2426347039" sldId="267"/>
            <ac:picMk id="26" creationId="{375FD538-00F8-4A09-B114-DDB759E30E85}"/>
          </ac:picMkLst>
        </pc:picChg>
        <pc:picChg chg="add del mod">
          <ac:chgData name="구 건모" userId="1d2e7f422ad6440a" providerId="LiveId" clId="{72CB5A5C-CC92-47D4-8206-A5EE0B842E4A}" dt="2019-12-18T09:53:21.594" v="1727" actId="478"/>
          <ac:picMkLst>
            <pc:docMk/>
            <pc:sldMk cId="2426347039" sldId="267"/>
            <ac:picMk id="27" creationId="{8564C9F8-CB25-4578-909E-4F5138385384}"/>
          </ac:picMkLst>
        </pc:picChg>
        <pc:picChg chg="mod">
          <ac:chgData name="구 건모" userId="1d2e7f422ad6440a" providerId="LiveId" clId="{72CB5A5C-CC92-47D4-8206-A5EE0B842E4A}" dt="2019-12-18T09:53:17.971" v="1725" actId="1035"/>
          <ac:picMkLst>
            <pc:docMk/>
            <pc:sldMk cId="2426347039" sldId="267"/>
            <ac:picMk id="28" creationId="{F37BCA9F-3F80-441C-AC09-5BD11F5FC08C}"/>
          </ac:picMkLst>
        </pc:picChg>
        <pc:picChg chg="add del mod">
          <ac:chgData name="구 건모" userId="1d2e7f422ad6440a" providerId="LiveId" clId="{72CB5A5C-CC92-47D4-8206-A5EE0B842E4A}" dt="2019-12-18T09:53:21.594" v="1727" actId="478"/>
          <ac:picMkLst>
            <pc:docMk/>
            <pc:sldMk cId="2426347039" sldId="267"/>
            <ac:picMk id="32" creationId="{D8ACFEAF-4CA6-4579-874B-6D57C1C2BC86}"/>
          </ac:picMkLst>
        </pc:picChg>
      </pc:sldChg>
      <pc:sldChg chg="modSp">
        <pc:chgData name="구 건모" userId="1d2e7f422ad6440a" providerId="LiveId" clId="{72CB5A5C-CC92-47D4-8206-A5EE0B842E4A}" dt="2019-12-18T10:50:39.641" v="2388" actId="20577"/>
        <pc:sldMkLst>
          <pc:docMk/>
          <pc:sldMk cId="145923694" sldId="268"/>
        </pc:sldMkLst>
        <pc:spChg chg="mod">
          <ac:chgData name="구 건모" userId="1d2e7f422ad6440a" providerId="LiveId" clId="{72CB5A5C-CC92-47D4-8206-A5EE0B842E4A}" dt="2019-12-18T10:50:39.641" v="2388" actId="20577"/>
          <ac:spMkLst>
            <pc:docMk/>
            <pc:sldMk cId="145923694" sldId="268"/>
            <ac:spMk id="8" creationId="{F75F18C2-77DC-47D2-92E9-C5C2AE941703}"/>
          </ac:spMkLst>
        </pc:spChg>
      </pc:sldChg>
      <pc:sldChg chg="modSp">
        <pc:chgData name="구 건모" userId="1d2e7f422ad6440a" providerId="LiveId" clId="{72CB5A5C-CC92-47D4-8206-A5EE0B842E4A}" dt="2019-12-18T10:55:33.821" v="2489" actId="121"/>
        <pc:sldMkLst>
          <pc:docMk/>
          <pc:sldMk cId="4284124898" sldId="270"/>
        </pc:sldMkLst>
        <pc:graphicFrameChg chg="modGraphic">
          <ac:chgData name="구 건모" userId="1d2e7f422ad6440a" providerId="LiveId" clId="{72CB5A5C-CC92-47D4-8206-A5EE0B842E4A}" dt="2019-12-18T10:55:33.821" v="2489" actId="121"/>
          <ac:graphicFrameMkLst>
            <pc:docMk/>
            <pc:sldMk cId="4284124898" sldId="270"/>
            <ac:graphicFrameMk id="19" creationId="{5438A001-AB58-4FCA-8736-19FDA5BA7767}"/>
          </ac:graphicFrameMkLst>
        </pc:graphicFrameChg>
      </pc:sldChg>
      <pc:sldChg chg="addSp delSp modSp">
        <pc:chgData name="구 건모" userId="1d2e7f422ad6440a" providerId="LiveId" clId="{72CB5A5C-CC92-47D4-8206-A5EE0B842E4A}" dt="2019-12-19T12:42:46.872" v="2760" actId="1035"/>
        <pc:sldMkLst>
          <pc:docMk/>
          <pc:sldMk cId="3280960365" sldId="271"/>
        </pc:sldMkLst>
        <pc:spChg chg="del">
          <ac:chgData name="구 건모" userId="1d2e7f422ad6440a" providerId="LiveId" clId="{72CB5A5C-CC92-47D4-8206-A5EE0B842E4A}" dt="2019-12-18T10:52:23.716" v="2416" actId="478"/>
          <ac:spMkLst>
            <pc:docMk/>
            <pc:sldMk cId="3280960365" sldId="271"/>
            <ac:spMk id="5" creationId="{F4723F6F-BAB3-4FAC-B771-ADDD2C574252}"/>
          </ac:spMkLst>
        </pc:spChg>
        <pc:spChg chg="del">
          <ac:chgData name="구 건모" userId="1d2e7f422ad6440a" providerId="LiveId" clId="{72CB5A5C-CC92-47D4-8206-A5EE0B842E4A}" dt="2019-12-18T10:52:18.337" v="2415" actId="478"/>
          <ac:spMkLst>
            <pc:docMk/>
            <pc:sldMk cId="3280960365" sldId="271"/>
            <ac:spMk id="8" creationId="{F75F18C2-77DC-47D2-92E9-C5C2AE941703}"/>
          </ac:spMkLst>
        </pc:spChg>
        <pc:spChg chg="del">
          <ac:chgData name="구 건모" userId="1d2e7f422ad6440a" providerId="LiveId" clId="{72CB5A5C-CC92-47D4-8206-A5EE0B842E4A}" dt="2019-12-18T10:52:18.337" v="2415" actId="478"/>
          <ac:spMkLst>
            <pc:docMk/>
            <pc:sldMk cId="3280960365" sldId="271"/>
            <ac:spMk id="25" creationId="{445170B6-F670-4E45-9C3A-22768DBD52F8}"/>
          </ac:spMkLst>
        </pc:spChg>
        <pc:spChg chg="mod">
          <ac:chgData name="구 건모" userId="1d2e7f422ad6440a" providerId="LiveId" clId="{72CB5A5C-CC92-47D4-8206-A5EE0B842E4A}" dt="2019-12-19T12:42:46.872" v="2760" actId="1035"/>
          <ac:spMkLst>
            <pc:docMk/>
            <pc:sldMk cId="3280960365" sldId="271"/>
            <ac:spMk id="32" creationId="{C30C6AF4-6C8E-4BEE-B72A-2D9A9ED76497}"/>
          </ac:spMkLst>
        </pc:spChg>
        <pc:spChg chg="add">
          <ac:chgData name="구 건모" userId="1d2e7f422ad6440a" providerId="LiveId" clId="{72CB5A5C-CC92-47D4-8206-A5EE0B842E4A}" dt="2019-12-18T10:52:24.059" v="2417"/>
          <ac:spMkLst>
            <pc:docMk/>
            <pc:sldMk cId="3280960365" sldId="271"/>
            <ac:spMk id="33" creationId="{8D1F7F7D-A1B2-4898-B1F6-F966BA5F982B}"/>
          </ac:spMkLst>
        </pc:spChg>
        <pc:spChg chg="add mod">
          <ac:chgData name="구 건모" userId="1d2e7f422ad6440a" providerId="LiveId" clId="{72CB5A5C-CC92-47D4-8206-A5EE0B842E4A}" dt="2019-12-18T10:52:33.291" v="2449"/>
          <ac:spMkLst>
            <pc:docMk/>
            <pc:sldMk cId="3280960365" sldId="271"/>
            <ac:spMk id="36" creationId="{538C6DFD-4EAF-4FE8-A4DB-A372C676A935}"/>
          </ac:spMkLst>
        </pc:spChg>
        <pc:spChg chg="add">
          <ac:chgData name="구 건모" userId="1d2e7f422ad6440a" providerId="LiveId" clId="{72CB5A5C-CC92-47D4-8206-A5EE0B842E4A}" dt="2019-12-18T10:52:35.003" v="2450"/>
          <ac:spMkLst>
            <pc:docMk/>
            <pc:sldMk cId="3280960365" sldId="271"/>
            <ac:spMk id="37" creationId="{9C0C9C98-B8E0-4D7F-AF1F-9ABC0201F746}"/>
          </ac:spMkLst>
        </pc:spChg>
      </pc:sldChg>
      <pc:sldChg chg="modSp">
        <pc:chgData name="구 건모" userId="1d2e7f422ad6440a" providerId="LiveId" clId="{72CB5A5C-CC92-47D4-8206-A5EE0B842E4A}" dt="2019-12-18T10:14:41.300" v="1791" actId="207"/>
        <pc:sldMkLst>
          <pc:docMk/>
          <pc:sldMk cId="3136534378" sldId="274"/>
        </pc:sldMkLst>
        <pc:graphicFrameChg chg="mod modGraphic">
          <ac:chgData name="구 건모" userId="1d2e7f422ad6440a" providerId="LiveId" clId="{72CB5A5C-CC92-47D4-8206-A5EE0B842E4A}" dt="2019-12-18T10:14:41.300" v="1791" actId="207"/>
          <ac:graphicFrameMkLst>
            <pc:docMk/>
            <pc:sldMk cId="3136534378" sldId="274"/>
            <ac:graphicFrameMk id="3" creationId="{F9EA8C82-2D0A-4DCC-B0A9-5C6435B9DFDE}"/>
          </ac:graphicFrameMkLst>
        </pc:graphicFrameChg>
      </pc:sldChg>
      <pc:sldChg chg="modSp">
        <pc:chgData name="구 건모" userId="1d2e7f422ad6440a" providerId="LiveId" clId="{72CB5A5C-CC92-47D4-8206-A5EE0B842E4A}" dt="2019-12-19T14:07:01.055" v="3695" actId="1038"/>
        <pc:sldMkLst>
          <pc:docMk/>
          <pc:sldMk cId="533914193" sldId="279"/>
        </pc:sldMkLst>
        <pc:spChg chg="mod">
          <ac:chgData name="구 건모" userId="1d2e7f422ad6440a" providerId="LiveId" clId="{72CB5A5C-CC92-47D4-8206-A5EE0B842E4A}" dt="2019-12-19T12:35:58.557" v="2754" actId="404"/>
          <ac:spMkLst>
            <pc:docMk/>
            <pc:sldMk cId="533914193" sldId="279"/>
            <ac:spMk id="7" creationId="{EB7453B0-DFAB-4C19-B7FD-B2A4D49AB379}"/>
          </ac:spMkLst>
        </pc:spChg>
        <pc:spChg chg="mod">
          <ac:chgData name="구 건모" userId="1d2e7f422ad6440a" providerId="LiveId" clId="{72CB5A5C-CC92-47D4-8206-A5EE0B842E4A}" dt="2019-12-19T13:24:50.188" v="3183" actId="1035"/>
          <ac:spMkLst>
            <pc:docMk/>
            <pc:sldMk cId="533914193" sldId="279"/>
            <ac:spMk id="24" creationId="{7F0F2BB6-2B7A-42DA-87CB-404A8394F813}"/>
          </ac:spMkLst>
        </pc:spChg>
        <pc:spChg chg="mod">
          <ac:chgData name="구 건모" userId="1d2e7f422ad6440a" providerId="LiveId" clId="{72CB5A5C-CC92-47D4-8206-A5EE0B842E4A}" dt="2019-12-19T14:07:01.055" v="3695" actId="1038"/>
          <ac:spMkLst>
            <pc:docMk/>
            <pc:sldMk cId="533914193" sldId="279"/>
            <ac:spMk id="41" creationId="{1903F27C-4760-43A9-83DA-F3267DB0A152}"/>
          </ac:spMkLst>
        </pc:spChg>
        <pc:spChg chg="mod">
          <ac:chgData name="구 건모" userId="1d2e7f422ad6440a" providerId="LiveId" clId="{72CB5A5C-CC92-47D4-8206-A5EE0B842E4A}" dt="2019-12-18T10:51:07.285" v="2400" actId="20577"/>
          <ac:spMkLst>
            <pc:docMk/>
            <pc:sldMk cId="533914193" sldId="279"/>
            <ac:spMk id="56" creationId="{CC7F3375-CFEF-467A-8334-3817B4327A2F}"/>
          </ac:spMkLst>
        </pc:spChg>
      </pc:sldChg>
      <pc:sldChg chg="addSp delSp modSp">
        <pc:chgData name="구 건모" userId="1d2e7f422ad6440a" providerId="LiveId" clId="{72CB5A5C-CC92-47D4-8206-A5EE0B842E4A}" dt="2019-12-18T10:58:26.038" v="2566" actId="14100"/>
        <pc:sldMkLst>
          <pc:docMk/>
          <pc:sldMk cId="3363809724" sldId="280"/>
        </pc:sldMkLst>
        <pc:spChg chg="mod">
          <ac:chgData name="구 건모" userId="1d2e7f422ad6440a" providerId="LiveId" clId="{72CB5A5C-CC92-47D4-8206-A5EE0B842E4A}" dt="2019-12-18T09:48:35.378" v="1548" actId="1035"/>
          <ac:spMkLst>
            <pc:docMk/>
            <pc:sldMk cId="3363809724" sldId="280"/>
            <ac:spMk id="23" creationId="{C27F4E64-33CA-4829-A93C-64C951192693}"/>
          </ac:spMkLst>
        </pc:spChg>
        <pc:spChg chg="mod">
          <ac:chgData name="구 건모" userId="1d2e7f422ad6440a" providerId="LiveId" clId="{72CB5A5C-CC92-47D4-8206-A5EE0B842E4A}" dt="2019-12-18T09:48:35.378" v="1548" actId="1035"/>
          <ac:spMkLst>
            <pc:docMk/>
            <pc:sldMk cId="3363809724" sldId="280"/>
            <ac:spMk id="24" creationId="{DF4C7A49-8562-4209-AC18-6E56CDFF841F}"/>
          </ac:spMkLst>
        </pc:spChg>
        <pc:spChg chg="mod">
          <ac:chgData name="구 건모" userId="1d2e7f422ad6440a" providerId="LiveId" clId="{72CB5A5C-CC92-47D4-8206-A5EE0B842E4A}" dt="2019-12-18T10:58:20.535" v="2564" actId="1038"/>
          <ac:spMkLst>
            <pc:docMk/>
            <pc:sldMk cId="3363809724" sldId="280"/>
            <ac:spMk id="31" creationId="{24F18C0F-1092-471E-A0E8-5332AFC20970}"/>
          </ac:spMkLst>
        </pc:spChg>
        <pc:spChg chg="mod">
          <ac:chgData name="구 건모" userId="1d2e7f422ad6440a" providerId="LiveId" clId="{72CB5A5C-CC92-47D4-8206-A5EE0B842E4A}" dt="2019-12-18T10:58:20.535" v="2564" actId="1038"/>
          <ac:spMkLst>
            <pc:docMk/>
            <pc:sldMk cId="3363809724" sldId="280"/>
            <ac:spMk id="32" creationId="{AD3A1998-00E5-411E-8E7F-3B4986C88A41}"/>
          </ac:spMkLst>
        </pc:spChg>
        <pc:spChg chg="mod">
          <ac:chgData name="구 건모" userId="1d2e7f422ad6440a" providerId="LiveId" clId="{72CB5A5C-CC92-47D4-8206-A5EE0B842E4A}" dt="2019-12-18T10:58:20.535" v="2564" actId="1038"/>
          <ac:spMkLst>
            <pc:docMk/>
            <pc:sldMk cId="3363809724" sldId="280"/>
            <ac:spMk id="34" creationId="{D1EAA282-308D-4A3F-9FDF-BBD40F1C55B6}"/>
          </ac:spMkLst>
        </pc:spChg>
        <pc:spChg chg="mod">
          <ac:chgData name="구 건모" userId="1d2e7f422ad6440a" providerId="LiveId" clId="{72CB5A5C-CC92-47D4-8206-A5EE0B842E4A}" dt="2019-12-18T10:58:26.038" v="2566" actId="14100"/>
          <ac:spMkLst>
            <pc:docMk/>
            <pc:sldMk cId="3363809724" sldId="280"/>
            <ac:spMk id="35" creationId="{1E27F05A-7BF1-4467-9D6A-D6496CA97A6B}"/>
          </ac:spMkLst>
        </pc:spChg>
        <pc:spChg chg="mod">
          <ac:chgData name="구 건모" userId="1d2e7f422ad6440a" providerId="LiveId" clId="{72CB5A5C-CC92-47D4-8206-A5EE0B842E4A}" dt="2019-12-18T10:58:20.535" v="2564" actId="1038"/>
          <ac:spMkLst>
            <pc:docMk/>
            <pc:sldMk cId="3363809724" sldId="280"/>
            <ac:spMk id="36" creationId="{8D916F68-932D-48E3-8445-2DA8F43F2AF8}"/>
          </ac:spMkLst>
        </pc:spChg>
        <pc:spChg chg="mod">
          <ac:chgData name="구 건모" userId="1d2e7f422ad6440a" providerId="LiveId" clId="{72CB5A5C-CC92-47D4-8206-A5EE0B842E4A}" dt="2019-12-18T10:58:20.535" v="2564" actId="1038"/>
          <ac:spMkLst>
            <pc:docMk/>
            <pc:sldMk cId="3363809724" sldId="280"/>
            <ac:spMk id="37" creationId="{032163EF-B30C-4AFD-A6E6-57AB96AF3DF5}"/>
          </ac:spMkLst>
        </pc:spChg>
        <pc:spChg chg="mod">
          <ac:chgData name="구 건모" userId="1d2e7f422ad6440a" providerId="LiveId" clId="{72CB5A5C-CC92-47D4-8206-A5EE0B842E4A}" dt="2019-12-18T10:58:20.535" v="2564" actId="1038"/>
          <ac:spMkLst>
            <pc:docMk/>
            <pc:sldMk cId="3363809724" sldId="280"/>
            <ac:spMk id="38" creationId="{24741C88-51D5-4956-BE15-4B4836FC60B1}"/>
          </ac:spMkLst>
        </pc:spChg>
        <pc:spChg chg="mod">
          <ac:chgData name="구 건모" userId="1d2e7f422ad6440a" providerId="LiveId" clId="{72CB5A5C-CC92-47D4-8206-A5EE0B842E4A}" dt="2019-12-18T10:58:24.417" v="2565" actId="14100"/>
          <ac:spMkLst>
            <pc:docMk/>
            <pc:sldMk cId="3363809724" sldId="280"/>
            <ac:spMk id="39" creationId="{115623C9-756C-4817-92E5-626D97A094EE}"/>
          </ac:spMkLst>
        </pc:spChg>
        <pc:spChg chg="mod">
          <ac:chgData name="구 건모" userId="1d2e7f422ad6440a" providerId="LiveId" clId="{72CB5A5C-CC92-47D4-8206-A5EE0B842E4A}" dt="2019-12-18T10:58:20.535" v="2564" actId="1038"/>
          <ac:spMkLst>
            <pc:docMk/>
            <pc:sldMk cId="3363809724" sldId="280"/>
            <ac:spMk id="40" creationId="{9E1A85DC-FC33-4300-B2B4-7114CD19B865}"/>
          </ac:spMkLst>
        </pc:spChg>
        <pc:spChg chg="mod">
          <ac:chgData name="구 건모" userId="1d2e7f422ad6440a" providerId="LiveId" clId="{72CB5A5C-CC92-47D4-8206-A5EE0B842E4A}" dt="2019-12-18T10:58:20.535" v="2564" actId="1038"/>
          <ac:spMkLst>
            <pc:docMk/>
            <pc:sldMk cId="3363809724" sldId="280"/>
            <ac:spMk id="41" creationId="{BCE7A735-5B51-40A2-ABF5-C7E5A4675AB9}"/>
          </ac:spMkLst>
        </pc:spChg>
        <pc:spChg chg="mod">
          <ac:chgData name="구 건모" userId="1d2e7f422ad6440a" providerId="LiveId" clId="{72CB5A5C-CC92-47D4-8206-A5EE0B842E4A}" dt="2019-12-18T09:48:21.871" v="1532" actId="1076"/>
          <ac:spMkLst>
            <pc:docMk/>
            <pc:sldMk cId="3363809724" sldId="280"/>
            <ac:spMk id="43" creationId="{814B7020-7614-4966-BA9D-D1559FF077A8}"/>
          </ac:spMkLst>
        </pc:spChg>
        <pc:spChg chg="mod">
          <ac:chgData name="구 건모" userId="1d2e7f422ad6440a" providerId="LiveId" clId="{72CB5A5C-CC92-47D4-8206-A5EE0B842E4A}" dt="2019-12-18T09:48:35.378" v="1548" actId="1035"/>
          <ac:spMkLst>
            <pc:docMk/>
            <pc:sldMk cId="3363809724" sldId="280"/>
            <ac:spMk id="46" creationId="{1385461D-4801-41E0-8805-F71849F082BA}"/>
          </ac:spMkLst>
        </pc:spChg>
        <pc:spChg chg="mod">
          <ac:chgData name="구 건모" userId="1d2e7f422ad6440a" providerId="LiveId" clId="{72CB5A5C-CC92-47D4-8206-A5EE0B842E4A}" dt="2019-12-18T10:58:20.535" v="2564" actId="1038"/>
          <ac:spMkLst>
            <pc:docMk/>
            <pc:sldMk cId="3363809724" sldId="280"/>
            <ac:spMk id="47" creationId="{C0BF5354-D3F2-4CEE-B337-6791B089FCEF}"/>
          </ac:spMkLst>
        </pc:spChg>
        <pc:spChg chg="mod">
          <ac:chgData name="구 건모" userId="1d2e7f422ad6440a" providerId="LiveId" clId="{72CB5A5C-CC92-47D4-8206-A5EE0B842E4A}" dt="2019-12-18T10:58:20.535" v="2564" actId="1038"/>
          <ac:spMkLst>
            <pc:docMk/>
            <pc:sldMk cId="3363809724" sldId="280"/>
            <ac:spMk id="48" creationId="{9F25CC31-D46A-44D1-9F3B-B80A02D8ADA3}"/>
          </ac:spMkLst>
        </pc:spChg>
        <pc:spChg chg="mod">
          <ac:chgData name="구 건모" userId="1d2e7f422ad6440a" providerId="LiveId" clId="{72CB5A5C-CC92-47D4-8206-A5EE0B842E4A}" dt="2019-12-18T10:51:27.635" v="2411" actId="20577"/>
          <ac:spMkLst>
            <pc:docMk/>
            <pc:sldMk cId="3363809724" sldId="280"/>
            <ac:spMk id="49" creationId="{A3A46DA1-4C7C-411C-8908-F9174178B87E}"/>
          </ac:spMkLst>
        </pc:spChg>
        <pc:spChg chg="mod">
          <ac:chgData name="구 건모" userId="1d2e7f422ad6440a" providerId="LiveId" clId="{72CB5A5C-CC92-47D4-8206-A5EE0B842E4A}" dt="2019-12-18T10:58:20.535" v="2564" actId="1038"/>
          <ac:spMkLst>
            <pc:docMk/>
            <pc:sldMk cId="3363809724" sldId="280"/>
            <ac:spMk id="50" creationId="{AA09500B-FAB8-4C15-9332-F3103BBF59A2}"/>
          </ac:spMkLst>
        </pc:spChg>
        <pc:spChg chg="add del">
          <ac:chgData name="구 건모" userId="1d2e7f422ad6440a" providerId="LiveId" clId="{72CB5A5C-CC92-47D4-8206-A5EE0B842E4A}" dt="2019-12-18T09:45:28.722" v="1192"/>
          <ac:spMkLst>
            <pc:docMk/>
            <pc:sldMk cId="3363809724" sldId="280"/>
            <ac:spMk id="50" creationId="{CB3274DC-D2C0-4DDD-B060-27AFE866C3C1}"/>
          </ac:spMkLst>
        </pc:spChg>
        <pc:spChg chg="mod">
          <ac:chgData name="구 건모" userId="1d2e7f422ad6440a" providerId="LiveId" clId="{72CB5A5C-CC92-47D4-8206-A5EE0B842E4A}" dt="2019-12-18T10:58:20.535" v="2564" actId="1038"/>
          <ac:spMkLst>
            <pc:docMk/>
            <pc:sldMk cId="3363809724" sldId="280"/>
            <ac:spMk id="58" creationId="{51464790-88B3-4249-A159-DA37B8BBFFBD}"/>
          </ac:spMkLst>
        </pc:spChg>
        <pc:grpChg chg="mod">
          <ac:chgData name="구 건모" userId="1d2e7f422ad6440a" providerId="LiveId" clId="{72CB5A5C-CC92-47D4-8206-A5EE0B842E4A}" dt="2019-12-18T10:58:20.535" v="2564" actId="1038"/>
          <ac:grpSpMkLst>
            <pc:docMk/>
            <pc:sldMk cId="3363809724" sldId="280"/>
            <ac:grpSpMk id="42" creationId="{58822232-32E5-48DC-A076-F83B11D7D777}"/>
          </ac:grpSpMkLst>
        </pc:grpChg>
        <pc:grpChg chg="add mod">
          <ac:chgData name="구 건모" userId="1d2e7f422ad6440a" providerId="LiveId" clId="{72CB5A5C-CC92-47D4-8206-A5EE0B842E4A}" dt="2019-12-18T10:58:09.870" v="2545" actId="1038"/>
          <ac:grpSpMkLst>
            <pc:docMk/>
            <pc:sldMk cId="3363809724" sldId="280"/>
            <ac:grpSpMk id="51" creationId="{B4DDE6E2-03A5-4AA8-828B-512505E265F3}"/>
          </ac:grpSpMkLst>
        </pc:grpChg>
        <pc:picChg chg="mod">
          <ac:chgData name="구 건모" userId="1d2e7f422ad6440a" providerId="LiveId" clId="{72CB5A5C-CC92-47D4-8206-A5EE0B842E4A}" dt="2019-12-18T09:48:35.378" v="1548" actId="1035"/>
          <ac:picMkLst>
            <pc:docMk/>
            <pc:sldMk cId="3363809724" sldId="280"/>
            <ac:picMk id="6" creationId="{978CD65E-5F0E-41AF-87D2-E7862AAD8195}"/>
          </ac:picMkLst>
        </pc:picChg>
        <pc:picChg chg="mod">
          <ac:chgData name="구 건모" userId="1d2e7f422ad6440a" providerId="LiveId" clId="{72CB5A5C-CC92-47D4-8206-A5EE0B842E4A}" dt="2019-12-18T10:58:20.535" v="2564" actId="1038"/>
          <ac:picMkLst>
            <pc:docMk/>
            <pc:sldMk cId="3363809724" sldId="280"/>
            <ac:picMk id="26" creationId="{3A3E112B-52E5-45DF-ADA2-AE0ECD60AD24}"/>
          </ac:picMkLst>
        </pc:picChg>
        <pc:picChg chg="mod">
          <ac:chgData name="구 건모" userId="1d2e7f422ad6440a" providerId="LiveId" clId="{72CB5A5C-CC92-47D4-8206-A5EE0B842E4A}" dt="2019-12-18T10:58:20.535" v="2564" actId="1038"/>
          <ac:picMkLst>
            <pc:docMk/>
            <pc:sldMk cId="3363809724" sldId="280"/>
            <ac:picMk id="30" creationId="{81FAEDC0-1F38-4625-A295-45EA9AFE724C}"/>
          </ac:picMkLst>
        </pc:picChg>
        <pc:picChg chg="mod">
          <ac:chgData name="구 건모" userId="1d2e7f422ad6440a" providerId="LiveId" clId="{72CB5A5C-CC92-47D4-8206-A5EE0B842E4A}" dt="2019-12-18T10:58:20.535" v="2564" actId="1038"/>
          <ac:picMkLst>
            <pc:docMk/>
            <pc:sldMk cId="3363809724" sldId="280"/>
            <ac:picMk id="33" creationId="{39730A4F-B5A0-4264-B989-7CDB6A1B7832}"/>
          </ac:picMkLst>
        </pc:picChg>
        <pc:picChg chg="mod">
          <ac:chgData name="구 건모" userId="1d2e7f422ad6440a" providerId="LiveId" clId="{72CB5A5C-CC92-47D4-8206-A5EE0B842E4A}" dt="2019-12-18T10:58:20.535" v="2564" actId="1038"/>
          <ac:picMkLst>
            <pc:docMk/>
            <pc:sldMk cId="3363809724" sldId="280"/>
            <ac:picMk id="1026" creationId="{CC216E28-B331-4ACB-BC7A-9F50E336268B}"/>
          </ac:picMkLst>
        </pc:picChg>
      </pc:sldChg>
      <pc:sldChg chg="modSp">
        <pc:chgData name="구 건모" userId="1d2e7f422ad6440a" providerId="LiveId" clId="{72CB5A5C-CC92-47D4-8206-A5EE0B842E4A}" dt="2019-12-18T10:51:03.760" v="2398" actId="20577"/>
        <pc:sldMkLst>
          <pc:docMk/>
          <pc:sldMk cId="2665446894" sldId="285"/>
        </pc:sldMkLst>
        <pc:spChg chg="mod">
          <ac:chgData name="구 건모" userId="1d2e7f422ad6440a" providerId="LiveId" clId="{72CB5A5C-CC92-47D4-8206-A5EE0B842E4A}" dt="2019-12-18T10:51:03.760" v="2398" actId="20577"/>
          <ac:spMkLst>
            <pc:docMk/>
            <pc:sldMk cId="2665446894" sldId="285"/>
            <ac:spMk id="53" creationId="{418B0015-EE1D-4978-ADF8-8AED59DE240E}"/>
          </ac:spMkLst>
        </pc:spChg>
      </pc:sldChg>
      <pc:sldChg chg="addSp modSp">
        <pc:chgData name="구 건모" userId="1d2e7f422ad6440a" providerId="LiveId" clId="{72CB5A5C-CC92-47D4-8206-A5EE0B842E4A}" dt="2019-12-18T10:51:13.104" v="2404" actId="20577"/>
        <pc:sldMkLst>
          <pc:docMk/>
          <pc:sldMk cId="2164400005" sldId="286"/>
        </pc:sldMkLst>
        <pc:spChg chg="mod">
          <ac:chgData name="구 건모" userId="1d2e7f422ad6440a" providerId="LiveId" clId="{72CB5A5C-CC92-47D4-8206-A5EE0B842E4A}" dt="2019-12-18T08:33:16.798" v="345" actId="14100"/>
          <ac:spMkLst>
            <pc:docMk/>
            <pc:sldMk cId="2164400005" sldId="286"/>
            <ac:spMk id="2" creationId="{340FD626-F3DE-4039-A1D4-DA89B21A0BDA}"/>
          </ac:spMkLst>
        </pc:spChg>
        <pc:spChg chg="mod">
          <ac:chgData name="구 건모" userId="1d2e7f422ad6440a" providerId="LiveId" clId="{72CB5A5C-CC92-47D4-8206-A5EE0B842E4A}" dt="2019-12-18T08:33:27.586" v="419" actId="14100"/>
          <ac:spMkLst>
            <pc:docMk/>
            <pc:sldMk cId="2164400005" sldId="286"/>
            <ac:spMk id="22" creationId="{B8441DF8-CF21-4E0E-BFD0-948F6B1DDABC}"/>
          </ac:spMkLst>
        </pc:spChg>
        <pc:spChg chg="mod">
          <ac:chgData name="구 건모" userId="1d2e7f422ad6440a" providerId="LiveId" clId="{72CB5A5C-CC92-47D4-8206-A5EE0B842E4A}" dt="2019-12-18T08:34:36.791" v="431" actId="164"/>
          <ac:spMkLst>
            <pc:docMk/>
            <pc:sldMk cId="2164400005" sldId="286"/>
            <ac:spMk id="26" creationId="{D14C35C2-0D03-45C5-93FE-C82C421A8F44}"/>
          </ac:spMkLst>
        </pc:spChg>
        <pc:spChg chg="mod">
          <ac:chgData name="구 건모" userId="1d2e7f422ad6440a" providerId="LiveId" clId="{72CB5A5C-CC92-47D4-8206-A5EE0B842E4A}" dt="2019-12-18T08:36:54.634" v="695" actId="1036"/>
          <ac:spMkLst>
            <pc:docMk/>
            <pc:sldMk cId="2164400005" sldId="286"/>
            <ac:spMk id="48" creationId="{B1EE513E-3D87-4129-BCDB-C548699A9ABB}"/>
          </ac:spMkLst>
        </pc:spChg>
        <pc:spChg chg="mod">
          <ac:chgData name="구 건모" userId="1d2e7f422ad6440a" providerId="LiveId" clId="{72CB5A5C-CC92-47D4-8206-A5EE0B842E4A}" dt="2019-12-18T10:51:13.104" v="2404" actId="20577"/>
          <ac:spMkLst>
            <pc:docMk/>
            <pc:sldMk cId="2164400005" sldId="286"/>
            <ac:spMk id="49" creationId="{2B9846CA-894B-4CA1-8869-0D3DC94825C0}"/>
          </ac:spMkLst>
        </pc:spChg>
        <pc:spChg chg="mod">
          <ac:chgData name="구 건모" userId="1d2e7f422ad6440a" providerId="LiveId" clId="{72CB5A5C-CC92-47D4-8206-A5EE0B842E4A}" dt="2019-12-18T08:34:39.749" v="432" actId="164"/>
          <ac:spMkLst>
            <pc:docMk/>
            <pc:sldMk cId="2164400005" sldId="286"/>
            <ac:spMk id="51" creationId="{257DD313-04CB-4FCE-A9F2-066CBA116EDB}"/>
          </ac:spMkLst>
        </pc:spChg>
        <pc:grpChg chg="mod">
          <ac:chgData name="구 건모" userId="1d2e7f422ad6440a" providerId="LiveId" clId="{72CB5A5C-CC92-47D4-8206-A5EE0B842E4A}" dt="2019-12-18T08:34:39.749" v="432" actId="164"/>
          <ac:grpSpMkLst>
            <pc:docMk/>
            <pc:sldMk cId="2164400005" sldId="286"/>
            <ac:grpSpMk id="8" creationId="{4683DCAF-22A9-43A0-AE75-E9D1C4204BDB}"/>
          </ac:grpSpMkLst>
        </pc:grpChg>
        <pc:grpChg chg="mod">
          <ac:chgData name="구 건모" userId="1d2e7f422ad6440a" providerId="LiveId" clId="{72CB5A5C-CC92-47D4-8206-A5EE0B842E4A}" dt="2019-12-18T08:34:36.791" v="431" actId="164"/>
          <ac:grpSpMkLst>
            <pc:docMk/>
            <pc:sldMk cId="2164400005" sldId="286"/>
            <ac:grpSpMk id="18" creationId="{20E37FB8-8800-4AF8-BA64-539F318212DD}"/>
          </ac:grpSpMkLst>
        </pc:grpChg>
        <pc:grpChg chg="add mod">
          <ac:chgData name="구 건모" userId="1d2e7f422ad6440a" providerId="LiveId" clId="{72CB5A5C-CC92-47D4-8206-A5EE0B842E4A}" dt="2019-12-18T08:36:46.644" v="689" actId="1035"/>
          <ac:grpSpMkLst>
            <pc:docMk/>
            <pc:sldMk cId="2164400005" sldId="286"/>
            <ac:grpSpMk id="27" creationId="{12220F44-05A2-42E1-8ABE-9E2D78C5B473}"/>
          </ac:grpSpMkLst>
        </pc:grpChg>
        <pc:grpChg chg="add mod">
          <ac:chgData name="구 건모" userId="1d2e7f422ad6440a" providerId="LiveId" clId="{72CB5A5C-CC92-47D4-8206-A5EE0B842E4A}" dt="2019-12-18T08:36:46.644" v="689" actId="1035"/>
          <ac:grpSpMkLst>
            <pc:docMk/>
            <pc:sldMk cId="2164400005" sldId="286"/>
            <ac:grpSpMk id="30" creationId="{37570A69-281F-4967-BF9C-77A4EF0C3791}"/>
          </ac:grpSpMkLst>
        </pc:grpChg>
        <pc:grpChg chg="add mod">
          <ac:chgData name="구 건모" userId="1d2e7f422ad6440a" providerId="LiveId" clId="{72CB5A5C-CC92-47D4-8206-A5EE0B842E4A}" dt="2019-12-18T08:36:46.644" v="689" actId="1035"/>
          <ac:grpSpMkLst>
            <pc:docMk/>
            <pc:sldMk cId="2164400005" sldId="286"/>
            <ac:grpSpMk id="31" creationId="{8B1E1C46-CED7-414A-856C-D03795E30852}"/>
          </ac:grpSpMkLst>
        </pc:grpChg>
        <pc:grpChg chg="add mod">
          <ac:chgData name="구 건모" userId="1d2e7f422ad6440a" providerId="LiveId" clId="{72CB5A5C-CC92-47D4-8206-A5EE0B842E4A}" dt="2019-12-18T08:37:04.681" v="696" actId="14100"/>
          <ac:grpSpMkLst>
            <pc:docMk/>
            <pc:sldMk cId="2164400005" sldId="286"/>
            <ac:grpSpMk id="32" creationId="{4ED6CBAE-5335-4E22-8DB3-4A39088B4B93}"/>
          </ac:grpSpMkLst>
        </pc:grpChg>
        <pc:grpChg chg="mod">
          <ac:chgData name="구 건모" userId="1d2e7f422ad6440a" providerId="LiveId" clId="{72CB5A5C-CC92-47D4-8206-A5EE0B842E4A}" dt="2019-12-18T08:34:25.720" v="428" actId="164"/>
          <ac:grpSpMkLst>
            <pc:docMk/>
            <pc:sldMk cId="2164400005" sldId="286"/>
            <ac:grpSpMk id="36" creationId="{F22F38FA-95B2-4803-AF9A-835372F6D259}"/>
          </ac:grpSpMkLst>
        </pc:grpChg>
        <pc:grpChg chg="mod">
          <ac:chgData name="구 건모" userId="1d2e7f422ad6440a" providerId="LiveId" clId="{72CB5A5C-CC92-47D4-8206-A5EE0B842E4A}" dt="2019-12-18T08:34:47.614" v="434" actId="164"/>
          <ac:grpSpMkLst>
            <pc:docMk/>
            <pc:sldMk cId="2164400005" sldId="286"/>
            <ac:grpSpMk id="37" creationId="{B97D2455-C882-4DF7-92E3-F43F55077AC7}"/>
          </ac:grpSpMkLst>
        </pc:grpChg>
        <pc:grpChg chg="mod">
          <ac:chgData name="구 건모" userId="1d2e7f422ad6440a" providerId="LiveId" clId="{72CB5A5C-CC92-47D4-8206-A5EE0B842E4A}" dt="2019-12-18T08:34:43.216" v="433" actId="164"/>
          <ac:grpSpMkLst>
            <pc:docMk/>
            <pc:sldMk cId="2164400005" sldId="286"/>
            <ac:grpSpMk id="38" creationId="{15956633-BF27-4C30-A78D-2240404EA806}"/>
          </ac:grpSpMkLst>
        </pc:grpChg>
        <pc:grpChg chg="mod">
          <ac:chgData name="구 건모" userId="1d2e7f422ad6440a" providerId="LiveId" clId="{72CB5A5C-CC92-47D4-8206-A5EE0B842E4A}" dt="2019-12-18T08:34:51.696" v="435" actId="164"/>
          <ac:grpSpMkLst>
            <pc:docMk/>
            <pc:sldMk cId="2164400005" sldId="286"/>
            <ac:grpSpMk id="39" creationId="{7D9F01B4-A10D-49CC-9B90-3D49B67FA755}"/>
          </ac:grpSpMkLst>
        </pc:grpChg>
        <pc:grpChg chg="mod">
          <ac:chgData name="구 건모" userId="1d2e7f422ad6440a" providerId="LiveId" clId="{72CB5A5C-CC92-47D4-8206-A5EE0B842E4A}" dt="2019-12-18T08:34:36.791" v="431" actId="164"/>
          <ac:grpSpMkLst>
            <pc:docMk/>
            <pc:sldMk cId="2164400005" sldId="286"/>
            <ac:grpSpMk id="42" creationId="{1838BC3B-B74F-4BCB-AE9F-9005106D8B46}"/>
          </ac:grpSpMkLst>
        </pc:grpChg>
        <pc:grpChg chg="mod">
          <ac:chgData name="구 건모" userId="1d2e7f422ad6440a" providerId="LiveId" clId="{72CB5A5C-CC92-47D4-8206-A5EE0B842E4A}" dt="2019-12-18T08:34:39.749" v="432" actId="164"/>
          <ac:grpSpMkLst>
            <pc:docMk/>
            <pc:sldMk cId="2164400005" sldId="286"/>
            <ac:grpSpMk id="45" creationId="{47B69123-0E91-4A1A-A378-75B72DA91011}"/>
          </ac:grpSpMkLst>
        </pc:grpChg>
        <pc:grpChg chg="add mod">
          <ac:chgData name="구 건모" userId="1d2e7f422ad6440a" providerId="LiveId" clId="{72CB5A5C-CC92-47D4-8206-A5EE0B842E4A}" dt="2019-12-18T08:37:06.525" v="697" actId="14100"/>
          <ac:grpSpMkLst>
            <pc:docMk/>
            <pc:sldMk cId="2164400005" sldId="286"/>
            <ac:grpSpMk id="52" creationId="{96EEC152-55DE-477F-BE9E-014527D252DF}"/>
          </ac:grpSpMkLst>
        </pc:grpChg>
        <pc:grpChg chg="add mod">
          <ac:chgData name="구 건모" userId="1d2e7f422ad6440a" providerId="LiveId" clId="{72CB5A5C-CC92-47D4-8206-A5EE0B842E4A}" dt="2019-12-18T08:36:54.634" v="695" actId="1036"/>
          <ac:grpSpMkLst>
            <pc:docMk/>
            <pc:sldMk cId="2164400005" sldId="286"/>
            <ac:grpSpMk id="53" creationId="{418D7BEC-1066-4C9E-9B5D-E777C5637C1A}"/>
          </ac:grpSpMkLst>
        </pc:grpChg>
        <pc:picChg chg="mod">
          <ac:chgData name="구 건모" userId="1d2e7f422ad6440a" providerId="LiveId" clId="{72CB5A5C-CC92-47D4-8206-A5EE0B842E4A}" dt="2019-12-18T08:34:25.720" v="428" actId="164"/>
          <ac:picMkLst>
            <pc:docMk/>
            <pc:sldMk cId="2164400005" sldId="286"/>
            <ac:picMk id="4" creationId="{8C1B83F5-C9E8-4F1E-AC22-85AC9175DA2C}"/>
          </ac:picMkLst>
        </pc:picChg>
        <pc:picChg chg="mod">
          <ac:chgData name="구 건모" userId="1d2e7f422ad6440a" providerId="LiveId" clId="{72CB5A5C-CC92-47D4-8206-A5EE0B842E4A}" dt="2019-12-18T08:34:47.614" v="434" actId="164"/>
          <ac:picMkLst>
            <pc:docMk/>
            <pc:sldMk cId="2164400005" sldId="286"/>
            <ac:picMk id="5" creationId="{FFC515F9-E7A4-4632-965D-E046CFEA4DE3}"/>
          </ac:picMkLst>
        </pc:picChg>
        <pc:picChg chg="mod">
          <ac:chgData name="구 건모" userId="1d2e7f422ad6440a" providerId="LiveId" clId="{72CB5A5C-CC92-47D4-8206-A5EE0B842E4A}" dt="2019-12-18T08:34:43.216" v="433" actId="164"/>
          <ac:picMkLst>
            <pc:docMk/>
            <pc:sldMk cId="2164400005" sldId="286"/>
            <ac:picMk id="6" creationId="{619415B9-2B5F-4172-900D-7B502C642BCC}"/>
          </ac:picMkLst>
        </pc:picChg>
        <pc:picChg chg="mod">
          <ac:chgData name="구 건모" userId="1d2e7f422ad6440a" providerId="LiveId" clId="{72CB5A5C-CC92-47D4-8206-A5EE0B842E4A}" dt="2019-12-18T08:33:25.114" v="418" actId="1037"/>
          <ac:picMkLst>
            <pc:docMk/>
            <pc:sldMk cId="2164400005" sldId="286"/>
            <ac:picMk id="23" creationId="{66FD9BDD-9022-46EE-888D-472BF30DE686}"/>
          </ac:picMkLst>
        </pc:picChg>
        <pc:picChg chg="mod">
          <ac:chgData name="구 건모" userId="1d2e7f422ad6440a" providerId="LiveId" clId="{72CB5A5C-CC92-47D4-8206-A5EE0B842E4A}" dt="2019-12-18T08:34:51.696" v="435" actId="164"/>
          <ac:picMkLst>
            <pc:docMk/>
            <pc:sldMk cId="2164400005" sldId="286"/>
            <ac:picMk id="24" creationId="{A07625F9-3A19-4F70-A5FF-E8007B1D573B}"/>
          </ac:picMkLst>
        </pc:picChg>
      </pc:sldChg>
      <pc:sldChg chg="modSp">
        <pc:chgData name="구 건모" userId="1d2e7f422ad6440a" providerId="LiveId" clId="{72CB5A5C-CC92-47D4-8206-A5EE0B842E4A}" dt="2019-12-18T10:51:00.785" v="2396" actId="20577"/>
        <pc:sldMkLst>
          <pc:docMk/>
          <pc:sldMk cId="3707544117" sldId="287"/>
        </pc:sldMkLst>
        <pc:spChg chg="mod">
          <ac:chgData name="구 건모" userId="1d2e7f422ad6440a" providerId="LiveId" clId="{72CB5A5C-CC92-47D4-8206-A5EE0B842E4A}" dt="2019-12-18T08:30:52.797" v="341" actId="113"/>
          <ac:spMkLst>
            <pc:docMk/>
            <pc:sldMk cId="3707544117" sldId="287"/>
            <ac:spMk id="4" creationId="{B088B86E-4B0F-4813-AD67-7DB5CDBDA9A4}"/>
          </ac:spMkLst>
        </pc:spChg>
        <pc:spChg chg="mod">
          <ac:chgData name="구 건모" userId="1d2e7f422ad6440a" providerId="LiveId" clId="{72CB5A5C-CC92-47D4-8206-A5EE0B842E4A}" dt="2019-12-18T08:30:49.454" v="340" actId="113"/>
          <ac:spMkLst>
            <pc:docMk/>
            <pc:sldMk cId="3707544117" sldId="287"/>
            <ac:spMk id="46" creationId="{D17F4C59-7731-41E2-BE8E-69F4EFF00E91}"/>
          </ac:spMkLst>
        </pc:spChg>
        <pc:spChg chg="mod">
          <ac:chgData name="구 건모" userId="1d2e7f422ad6440a" providerId="LiveId" clId="{72CB5A5C-CC92-47D4-8206-A5EE0B842E4A}" dt="2019-12-18T10:51:00.785" v="2396" actId="20577"/>
          <ac:spMkLst>
            <pc:docMk/>
            <pc:sldMk cId="3707544117" sldId="287"/>
            <ac:spMk id="52" creationId="{D949D930-6C53-403B-8CD6-DED30B7416D7}"/>
          </ac:spMkLst>
        </pc:spChg>
      </pc:sldChg>
      <pc:sldChg chg="modSp">
        <pc:chgData name="구 건모" userId="1d2e7f422ad6440a" providerId="LiveId" clId="{72CB5A5C-CC92-47D4-8206-A5EE0B842E4A}" dt="2019-12-18T10:51:16.267" v="2406" actId="20577"/>
        <pc:sldMkLst>
          <pc:docMk/>
          <pc:sldMk cId="894414821" sldId="288"/>
        </pc:sldMkLst>
        <pc:spChg chg="mod">
          <ac:chgData name="구 건모" userId="1d2e7f422ad6440a" providerId="LiveId" clId="{72CB5A5C-CC92-47D4-8206-A5EE0B842E4A}" dt="2019-12-18T10:51:16.267" v="2406" actId="20577"/>
          <ac:spMkLst>
            <pc:docMk/>
            <pc:sldMk cId="894414821" sldId="288"/>
            <ac:spMk id="26" creationId="{CF251DF1-8886-41CE-95DA-25E4EF564A43}"/>
          </ac:spMkLst>
        </pc:spChg>
      </pc:sldChg>
      <pc:sldChg chg="modSp">
        <pc:chgData name="구 건모" userId="1d2e7f422ad6440a" providerId="LiveId" clId="{72CB5A5C-CC92-47D4-8206-A5EE0B842E4A}" dt="2019-12-18T10:51:10.242" v="2402" actId="20577"/>
        <pc:sldMkLst>
          <pc:docMk/>
          <pc:sldMk cId="3075948241" sldId="291"/>
        </pc:sldMkLst>
        <pc:spChg chg="mod">
          <ac:chgData name="구 건모" userId="1d2e7f422ad6440a" providerId="LiveId" clId="{72CB5A5C-CC92-47D4-8206-A5EE0B842E4A}" dt="2019-12-18T10:51:10.242" v="2402" actId="20577"/>
          <ac:spMkLst>
            <pc:docMk/>
            <pc:sldMk cId="3075948241" sldId="291"/>
            <ac:spMk id="35" creationId="{548E68B6-9DD9-488A-9EFB-406C1C19DAA4}"/>
          </ac:spMkLst>
        </pc:spChg>
      </pc:sldChg>
      <pc:sldChg chg="addSp delSp modSp ord">
        <pc:chgData name="구 건모" userId="1d2e7f422ad6440a" providerId="LiveId" clId="{72CB5A5C-CC92-47D4-8206-A5EE0B842E4A}" dt="2019-12-18T11:10:12.020" v="2633"/>
        <pc:sldMkLst>
          <pc:docMk/>
          <pc:sldMk cId="2520816875" sldId="296"/>
        </pc:sldMkLst>
        <pc:spChg chg="mod">
          <ac:chgData name="구 건모" userId="1d2e7f422ad6440a" providerId="LiveId" clId="{72CB5A5C-CC92-47D4-8206-A5EE0B842E4A}" dt="2019-12-18T10:51:47.256" v="2414"/>
          <ac:spMkLst>
            <pc:docMk/>
            <pc:sldMk cId="2520816875" sldId="296"/>
            <ac:spMk id="7" creationId="{60507BBA-E417-4BB4-B7B8-63C1784F7488}"/>
          </ac:spMkLst>
        </pc:spChg>
        <pc:spChg chg="mod">
          <ac:chgData name="구 건모" userId="1d2e7f422ad6440a" providerId="LiveId" clId="{72CB5A5C-CC92-47D4-8206-A5EE0B842E4A}" dt="2019-12-18T08:46:41.166" v="796" actId="1036"/>
          <ac:spMkLst>
            <pc:docMk/>
            <pc:sldMk cId="2520816875" sldId="296"/>
            <ac:spMk id="23" creationId="{B0B2A5D2-7024-4FFE-8963-FD690790454D}"/>
          </ac:spMkLst>
        </pc:spChg>
        <pc:spChg chg="del">
          <ac:chgData name="구 건모" userId="1d2e7f422ad6440a" providerId="LiveId" clId="{72CB5A5C-CC92-47D4-8206-A5EE0B842E4A}" dt="2019-12-18T08:46:17.761" v="698" actId="478"/>
          <ac:spMkLst>
            <pc:docMk/>
            <pc:sldMk cId="2520816875" sldId="296"/>
            <ac:spMk id="29" creationId="{78306307-66DC-497B-B7A1-60DF968B46C4}"/>
          </ac:spMkLst>
        </pc:spChg>
        <pc:spChg chg="mod">
          <ac:chgData name="구 건모" userId="1d2e7f422ad6440a" providerId="LiveId" clId="{72CB5A5C-CC92-47D4-8206-A5EE0B842E4A}" dt="2019-12-18T09:09:48.593" v="913" actId="20577"/>
          <ac:spMkLst>
            <pc:docMk/>
            <pc:sldMk cId="2520816875" sldId="296"/>
            <ac:spMk id="33" creationId="{FB8A0909-FDD9-48D5-85C0-B1E60C32D27E}"/>
          </ac:spMkLst>
        </pc:spChg>
        <pc:spChg chg="mod">
          <ac:chgData name="구 건모" userId="1d2e7f422ad6440a" providerId="LiveId" clId="{72CB5A5C-CC92-47D4-8206-A5EE0B842E4A}" dt="2019-12-18T08:46:38.176" v="791" actId="1036"/>
          <ac:spMkLst>
            <pc:docMk/>
            <pc:sldMk cId="2520816875" sldId="296"/>
            <ac:spMk id="41" creationId="{CE444242-0F9E-4177-A3F6-408F8F975D22}"/>
          </ac:spMkLst>
        </pc:spChg>
        <pc:picChg chg="add del mod">
          <ac:chgData name="구 건모" userId="1d2e7f422ad6440a" providerId="LiveId" clId="{72CB5A5C-CC92-47D4-8206-A5EE0B842E4A}" dt="2019-12-18T09:18:05.321" v="957" actId="478"/>
          <ac:picMkLst>
            <pc:docMk/>
            <pc:sldMk cId="2520816875" sldId="296"/>
            <ac:picMk id="3" creationId="{AFBA129D-985B-441F-A0C3-580B1B2E4EF7}"/>
          </ac:picMkLst>
        </pc:picChg>
        <pc:picChg chg="mod">
          <ac:chgData name="구 건모" userId="1d2e7f422ad6440a" providerId="LiveId" clId="{72CB5A5C-CC92-47D4-8206-A5EE0B842E4A}" dt="2019-12-18T08:46:41.166" v="796" actId="1036"/>
          <ac:picMkLst>
            <pc:docMk/>
            <pc:sldMk cId="2520816875" sldId="296"/>
            <ac:picMk id="25" creationId="{0735A842-E655-4720-A29A-BECD8E428242}"/>
          </ac:picMkLst>
        </pc:picChg>
        <pc:picChg chg="del">
          <ac:chgData name="구 건모" userId="1d2e7f422ad6440a" providerId="LiveId" clId="{72CB5A5C-CC92-47D4-8206-A5EE0B842E4A}" dt="2019-12-18T08:46:17.761" v="698" actId="478"/>
          <ac:picMkLst>
            <pc:docMk/>
            <pc:sldMk cId="2520816875" sldId="296"/>
            <ac:picMk id="27" creationId="{77F78225-7A42-4B26-B518-F262399D0771}"/>
          </ac:picMkLst>
        </pc:picChg>
        <pc:picChg chg="mod">
          <ac:chgData name="구 건모" userId="1d2e7f422ad6440a" providerId="LiveId" clId="{72CB5A5C-CC92-47D4-8206-A5EE0B842E4A}" dt="2019-12-18T08:46:43.923" v="801" actId="1036"/>
          <ac:picMkLst>
            <pc:docMk/>
            <pc:sldMk cId="2520816875" sldId="296"/>
            <ac:picMk id="31" creationId="{5CDDD976-9771-470A-B242-C120AEEF5A53}"/>
          </ac:picMkLst>
        </pc:picChg>
        <pc:picChg chg="mod">
          <ac:chgData name="구 건모" userId="1d2e7f422ad6440a" providerId="LiveId" clId="{72CB5A5C-CC92-47D4-8206-A5EE0B842E4A}" dt="2019-12-18T08:46:38.176" v="791" actId="1036"/>
          <ac:picMkLst>
            <pc:docMk/>
            <pc:sldMk cId="2520816875" sldId="296"/>
            <ac:picMk id="39" creationId="{4A413A46-02E8-4791-B5C0-46DAF278F6C8}"/>
          </ac:picMkLst>
        </pc:picChg>
      </pc:sldChg>
      <pc:sldChg chg="addSp delSp modSp ord">
        <pc:chgData name="구 건모" userId="1d2e7f422ad6440a" providerId="LiveId" clId="{72CB5A5C-CC92-47D4-8206-A5EE0B842E4A}" dt="2019-12-19T14:01:46.546" v="3685" actId="1076"/>
        <pc:sldMkLst>
          <pc:docMk/>
          <pc:sldMk cId="4064448362" sldId="301"/>
        </pc:sldMkLst>
        <pc:spChg chg="add del">
          <ac:chgData name="구 건모" userId="1d2e7f422ad6440a" providerId="LiveId" clId="{72CB5A5C-CC92-47D4-8206-A5EE0B842E4A}" dt="2019-12-19T14:01:13.295" v="3680"/>
          <ac:spMkLst>
            <pc:docMk/>
            <pc:sldMk cId="4064448362" sldId="301"/>
            <ac:spMk id="3" creationId="{89609B49-4056-4187-A1F1-9D4A707BB087}"/>
          </ac:spMkLst>
        </pc:spChg>
        <pc:spChg chg="del">
          <ac:chgData name="구 건모" userId="1d2e7f422ad6440a" providerId="LiveId" clId="{72CB5A5C-CC92-47D4-8206-A5EE0B842E4A}" dt="2019-12-18T09:34:13.548" v="1038" actId="478"/>
          <ac:spMkLst>
            <pc:docMk/>
            <pc:sldMk cId="4064448362" sldId="301"/>
            <ac:spMk id="19" creationId="{4A2F8FFE-2A03-40B2-BBCA-72F52D694377}"/>
          </ac:spMkLst>
        </pc:spChg>
        <pc:spChg chg="add mod">
          <ac:chgData name="구 건모" userId="1d2e7f422ad6440a" providerId="LiveId" clId="{72CB5A5C-CC92-47D4-8206-A5EE0B842E4A}" dt="2019-12-18T09:36:59.067" v="1138" actId="1038"/>
          <ac:spMkLst>
            <pc:docMk/>
            <pc:sldMk cId="4064448362" sldId="301"/>
            <ac:spMk id="29" creationId="{D7D364A9-1B36-46C6-B3BE-DACFBD2A04B7}"/>
          </ac:spMkLst>
        </pc:spChg>
        <pc:spChg chg="add mod">
          <ac:chgData name="구 건모" userId="1d2e7f422ad6440a" providerId="LiveId" clId="{72CB5A5C-CC92-47D4-8206-A5EE0B842E4A}" dt="2019-12-18T09:38:23.527" v="1139" actId="1076"/>
          <ac:spMkLst>
            <pc:docMk/>
            <pc:sldMk cId="4064448362" sldId="301"/>
            <ac:spMk id="30" creationId="{015D2970-DFAE-4CEC-8167-CCA6A22ADEF5}"/>
          </ac:spMkLst>
        </pc:spChg>
        <pc:spChg chg="mod">
          <ac:chgData name="구 건모" userId="1d2e7f422ad6440a" providerId="LiveId" clId="{72CB5A5C-CC92-47D4-8206-A5EE0B842E4A}" dt="2019-12-18T10:51:23.393" v="2409" actId="20577"/>
          <ac:spMkLst>
            <pc:docMk/>
            <pc:sldMk cId="4064448362" sldId="301"/>
            <ac:spMk id="31" creationId="{B707B7F2-D990-4B95-A660-7D455DA75737}"/>
          </ac:spMkLst>
        </pc:spChg>
        <pc:spChg chg="add mod">
          <ac:chgData name="구 건모" userId="1d2e7f422ad6440a" providerId="LiveId" clId="{72CB5A5C-CC92-47D4-8206-A5EE0B842E4A}" dt="2019-12-19T13:25:58.305" v="3205"/>
          <ac:spMkLst>
            <pc:docMk/>
            <pc:sldMk cId="4064448362" sldId="301"/>
            <ac:spMk id="32" creationId="{636A1975-DD26-4F67-B136-10DA0F5D7187}"/>
          </ac:spMkLst>
        </pc:spChg>
        <pc:spChg chg="del">
          <ac:chgData name="구 건모" userId="1d2e7f422ad6440a" providerId="LiveId" clId="{72CB5A5C-CC92-47D4-8206-A5EE0B842E4A}" dt="2019-12-18T09:34:09.860" v="1036" actId="478"/>
          <ac:spMkLst>
            <pc:docMk/>
            <pc:sldMk cId="4064448362" sldId="301"/>
            <ac:spMk id="43" creationId="{35D26DE3-FC2A-4DA0-9DEC-6E1CE2D13E25}"/>
          </ac:spMkLst>
        </pc:spChg>
        <pc:spChg chg="del">
          <ac:chgData name="구 건모" userId="1d2e7f422ad6440a" providerId="LiveId" clId="{72CB5A5C-CC92-47D4-8206-A5EE0B842E4A}" dt="2019-12-18T09:34:12.590" v="1037" actId="478"/>
          <ac:spMkLst>
            <pc:docMk/>
            <pc:sldMk cId="4064448362" sldId="301"/>
            <ac:spMk id="56" creationId="{61743BD2-C597-451E-BDE4-89BE91A5BEF8}"/>
          </ac:spMkLst>
        </pc:spChg>
        <pc:grpChg chg="del">
          <ac:chgData name="구 건모" userId="1d2e7f422ad6440a" providerId="LiveId" clId="{72CB5A5C-CC92-47D4-8206-A5EE0B842E4A}" dt="2019-12-18T09:34:14.152" v="1039" actId="478"/>
          <ac:grpSpMkLst>
            <pc:docMk/>
            <pc:sldMk cId="4064448362" sldId="301"/>
            <ac:grpSpMk id="35" creationId="{3ED2EBF5-B71A-4B0B-B31B-BDE16CEFABFC}"/>
          </ac:grpSpMkLst>
        </pc:grpChg>
        <pc:picChg chg="add del mod">
          <ac:chgData name="구 건모" userId="1d2e7f422ad6440a" providerId="LiveId" clId="{72CB5A5C-CC92-47D4-8206-A5EE0B842E4A}" dt="2019-12-18T09:20:13.154" v="960" actId="478"/>
          <ac:picMkLst>
            <pc:docMk/>
            <pc:sldMk cId="4064448362" sldId="301"/>
            <ac:picMk id="3" creationId="{EE54EFF5-13E5-4224-94E3-DDD8464CA3D6}"/>
          </ac:picMkLst>
        </pc:picChg>
        <pc:picChg chg="add mod modCrop">
          <ac:chgData name="구 건모" userId="1d2e7f422ad6440a" providerId="LiveId" clId="{72CB5A5C-CC92-47D4-8206-A5EE0B842E4A}" dt="2019-12-19T14:01:46.546" v="3685" actId="1076"/>
          <ac:picMkLst>
            <pc:docMk/>
            <pc:sldMk cId="4064448362" sldId="301"/>
            <ac:picMk id="4" creationId="{84A80C7F-72A2-41EB-AB7C-A148D8EE3BF3}"/>
          </ac:picMkLst>
        </pc:picChg>
        <pc:picChg chg="add del mod">
          <ac:chgData name="구 건모" userId="1d2e7f422ad6440a" providerId="LiveId" clId="{72CB5A5C-CC92-47D4-8206-A5EE0B842E4A}" dt="2019-12-18T09:25:22.434" v="965" actId="478"/>
          <ac:picMkLst>
            <pc:docMk/>
            <pc:sldMk cId="4064448362" sldId="301"/>
            <ac:picMk id="8" creationId="{7B2F5434-5A01-42E0-8B76-3CE393E0CC74}"/>
          </ac:picMkLst>
        </pc:picChg>
        <pc:picChg chg="add mod">
          <ac:chgData name="구 건모" userId="1d2e7f422ad6440a" providerId="LiveId" clId="{72CB5A5C-CC92-47D4-8206-A5EE0B842E4A}" dt="2019-12-18T09:34:32.928" v="1043" actId="1076"/>
          <ac:picMkLst>
            <pc:docMk/>
            <pc:sldMk cId="4064448362" sldId="301"/>
            <ac:picMk id="18" creationId="{FB032402-F0A1-462F-9F77-8EB6CD613E6F}"/>
          </ac:picMkLst>
        </pc:picChg>
        <pc:picChg chg="del">
          <ac:chgData name="구 건모" userId="1d2e7f422ad6440a" providerId="LiveId" clId="{72CB5A5C-CC92-47D4-8206-A5EE0B842E4A}" dt="2019-12-18T09:33:07.256" v="989" actId="478"/>
          <ac:picMkLst>
            <pc:docMk/>
            <pc:sldMk cId="4064448362" sldId="301"/>
            <ac:picMk id="45" creationId="{E1F959EA-C69F-4CE6-BF9F-092CD6B326D0}"/>
          </ac:picMkLst>
        </pc:picChg>
      </pc:sldChg>
      <pc:sldChg chg="addSp delSp modSp ord">
        <pc:chgData name="구 건모" userId="1d2e7f422ad6440a" providerId="LiveId" clId="{72CB5A5C-CC92-47D4-8206-A5EE0B842E4A}" dt="2019-12-19T13:25:35.591" v="3184"/>
        <pc:sldMkLst>
          <pc:docMk/>
          <pc:sldMk cId="1632039134" sldId="304"/>
        </pc:sldMkLst>
        <pc:spChg chg="add del">
          <ac:chgData name="구 건모" userId="1d2e7f422ad6440a" providerId="LiveId" clId="{72CB5A5C-CC92-47D4-8206-A5EE0B842E4A}" dt="2019-12-18T09:33:14.138" v="991"/>
          <ac:spMkLst>
            <pc:docMk/>
            <pc:sldMk cId="1632039134" sldId="304"/>
            <ac:spMk id="37" creationId="{A2EBDD9B-2321-41DF-AEE5-FECAD65334FA}"/>
          </ac:spMkLst>
        </pc:spChg>
        <pc:spChg chg="add del">
          <ac:chgData name="구 건모" userId="1d2e7f422ad6440a" providerId="LiveId" clId="{72CB5A5C-CC92-47D4-8206-A5EE0B842E4A}" dt="2019-12-18T09:33:14.138" v="991"/>
          <ac:spMkLst>
            <pc:docMk/>
            <pc:sldMk cId="1632039134" sldId="304"/>
            <ac:spMk id="40" creationId="{1E48F7F7-43E8-4CBD-B864-C773DF0C19AB}"/>
          </ac:spMkLst>
        </pc:spChg>
        <pc:spChg chg="add mod ord">
          <ac:chgData name="구 건모" userId="1d2e7f422ad6440a" providerId="LiveId" clId="{72CB5A5C-CC92-47D4-8206-A5EE0B842E4A}" dt="2019-12-18T09:33:40.555" v="1027" actId="167"/>
          <ac:spMkLst>
            <pc:docMk/>
            <pc:sldMk cId="1632039134" sldId="304"/>
            <ac:spMk id="42" creationId="{D5988DE0-EF97-4A7C-92C0-5A3E2DC6BA13}"/>
          </ac:spMkLst>
        </pc:spChg>
        <pc:spChg chg="mod">
          <ac:chgData name="구 건모" userId="1d2e7f422ad6440a" providerId="LiveId" clId="{72CB5A5C-CC92-47D4-8206-A5EE0B842E4A}" dt="2019-12-18T09:33:45.804" v="1032" actId="1035"/>
          <ac:spMkLst>
            <pc:docMk/>
            <pc:sldMk cId="1632039134" sldId="304"/>
            <ac:spMk id="43" creationId="{35D26DE3-FC2A-4DA0-9DEC-6E1CE2D13E25}"/>
          </ac:spMkLst>
        </pc:spChg>
        <pc:spChg chg="add mod ord">
          <ac:chgData name="구 건모" userId="1d2e7f422ad6440a" providerId="LiveId" clId="{72CB5A5C-CC92-47D4-8206-A5EE0B842E4A}" dt="2019-12-18T09:33:40.555" v="1027" actId="167"/>
          <ac:spMkLst>
            <pc:docMk/>
            <pc:sldMk cId="1632039134" sldId="304"/>
            <ac:spMk id="48" creationId="{23345217-6633-4613-8B8A-9C0EF7DF287D}"/>
          </ac:spMkLst>
        </pc:spChg>
        <pc:spChg chg="add ord">
          <ac:chgData name="구 건모" userId="1d2e7f422ad6440a" providerId="LiveId" clId="{72CB5A5C-CC92-47D4-8206-A5EE0B842E4A}" dt="2019-12-18T09:34:01.946" v="1035" actId="167"/>
          <ac:spMkLst>
            <pc:docMk/>
            <pc:sldMk cId="1632039134" sldId="304"/>
            <ac:spMk id="49" creationId="{F6F07E72-0CE4-40C6-9F65-183DEEAEED61}"/>
          </ac:spMkLst>
        </pc:spChg>
        <pc:spChg chg="mod">
          <ac:chgData name="구 건모" userId="1d2e7f422ad6440a" providerId="LiveId" clId="{72CB5A5C-CC92-47D4-8206-A5EE0B842E4A}" dt="2019-12-18T10:51:20.248" v="2408" actId="20577"/>
          <ac:spMkLst>
            <pc:docMk/>
            <pc:sldMk cId="1632039134" sldId="304"/>
            <ac:spMk id="50" creationId="{1CE89457-0FFF-47A8-9C13-7AF600BED004}"/>
          </ac:spMkLst>
        </pc:spChg>
        <pc:spChg chg="del mod">
          <ac:chgData name="구 건모" userId="1d2e7f422ad6440a" providerId="LiveId" clId="{72CB5A5C-CC92-47D4-8206-A5EE0B842E4A}" dt="2019-12-18T09:33:30.189" v="995" actId="478"/>
          <ac:spMkLst>
            <pc:docMk/>
            <pc:sldMk cId="1632039134" sldId="304"/>
            <ac:spMk id="56" creationId="{61743BD2-C597-451E-BDE4-89BE91A5BEF8}"/>
          </ac:spMkLst>
        </pc:spChg>
        <pc:grpChg chg="mod topLvl">
          <ac:chgData name="구 건모" userId="1d2e7f422ad6440a" providerId="LiveId" clId="{72CB5A5C-CC92-47D4-8206-A5EE0B842E4A}" dt="2019-12-18T09:32:41.263" v="982" actId="165"/>
          <ac:grpSpMkLst>
            <pc:docMk/>
            <pc:sldMk cId="1632039134" sldId="304"/>
            <ac:grpSpMk id="28" creationId="{C8C13068-9BFA-41C3-8CC4-903995BE18EC}"/>
          </ac:grpSpMkLst>
        </pc:grpChg>
        <pc:grpChg chg="add del">
          <ac:chgData name="구 건모" userId="1d2e7f422ad6440a" providerId="LiveId" clId="{72CB5A5C-CC92-47D4-8206-A5EE0B842E4A}" dt="2019-12-18T09:32:41.263" v="982" actId="165"/>
          <ac:grpSpMkLst>
            <pc:docMk/>
            <pc:sldMk cId="1632039134" sldId="304"/>
            <ac:grpSpMk id="30" creationId="{42348035-EC28-46AA-92BB-FBBB83AA8FEA}"/>
          </ac:grpSpMkLst>
        </pc:grpChg>
        <pc:picChg chg="del mod topLvl">
          <ac:chgData name="구 건모" userId="1d2e7f422ad6440a" providerId="LiveId" clId="{72CB5A5C-CC92-47D4-8206-A5EE0B842E4A}" dt="2019-12-18T09:32:44.554" v="983" actId="478"/>
          <ac:picMkLst>
            <pc:docMk/>
            <pc:sldMk cId="1632039134" sldId="304"/>
            <ac:picMk id="17" creationId="{133BE783-9C06-40F5-A0CE-2429ABBC0D05}"/>
          </ac:picMkLst>
        </pc:picChg>
        <pc:picChg chg="add mod ord">
          <ac:chgData name="구 건모" userId="1d2e7f422ad6440a" providerId="LiveId" clId="{72CB5A5C-CC92-47D4-8206-A5EE0B842E4A}" dt="2019-12-18T09:32:59.629" v="987" actId="1076"/>
          <ac:picMkLst>
            <pc:docMk/>
            <pc:sldMk cId="1632039134" sldId="304"/>
            <ac:picMk id="36" creationId="{4F9CB5B0-C1EA-4F53-9A87-0CB079A93669}"/>
          </ac:picMkLst>
        </pc:picChg>
        <pc:cxnChg chg="mod">
          <ac:chgData name="구 건모" userId="1d2e7f422ad6440a" providerId="LiveId" clId="{72CB5A5C-CC92-47D4-8206-A5EE0B842E4A}" dt="2019-12-18T09:32:34.081" v="981" actId="478"/>
          <ac:cxnSpMkLst>
            <pc:docMk/>
            <pc:sldMk cId="1632039134" sldId="304"/>
            <ac:cxnSpMk id="20" creationId="{FD6BF6AC-E167-4E79-BFDE-6E6F50ED6CFB}"/>
          </ac:cxnSpMkLst>
        </pc:cxnChg>
        <pc:cxnChg chg="mod">
          <ac:chgData name="구 건모" userId="1d2e7f422ad6440a" providerId="LiveId" clId="{72CB5A5C-CC92-47D4-8206-A5EE0B842E4A}" dt="2019-12-18T09:32:34.081" v="981" actId="478"/>
          <ac:cxnSpMkLst>
            <pc:docMk/>
            <pc:sldMk cId="1632039134" sldId="304"/>
            <ac:cxnSpMk id="39" creationId="{257706E0-9606-430C-9875-F2104DD751CF}"/>
          </ac:cxnSpMkLst>
        </pc:cxnChg>
        <pc:cxnChg chg="mod">
          <ac:chgData name="구 건모" userId="1d2e7f422ad6440a" providerId="LiveId" clId="{72CB5A5C-CC92-47D4-8206-A5EE0B842E4A}" dt="2019-12-18T09:32:34.081" v="981" actId="478"/>
          <ac:cxnSpMkLst>
            <pc:docMk/>
            <pc:sldMk cId="1632039134" sldId="304"/>
            <ac:cxnSpMk id="52" creationId="{47FDA36D-3CA9-4991-9F8F-E4FF251AE46D}"/>
          </ac:cxnSpMkLst>
        </pc:cxnChg>
        <pc:cxnChg chg="mod">
          <ac:chgData name="구 건모" userId="1d2e7f422ad6440a" providerId="LiveId" clId="{72CB5A5C-CC92-47D4-8206-A5EE0B842E4A}" dt="2019-12-18T09:32:34.081" v="981" actId="478"/>
          <ac:cxnSpMkLst>
            <pc:docMk/>
            <pc:sldMk cId="1632039134" sldId="304"/>
            <ac:cxnSpMk id="58" creationId="{13721E4C-BAF4-4A5C-9CC5-3F38D5DDA655}"/>
          </ac:cxnSpMkLst>
        </pc:cxnChg>
      </pc:sldChg>
      <pc:sldChg chg="addSp modSp">
        <pc:chgData name="구 건모" userId="1d2e7f422ad6440a" providerId="LiveId" clId="{72CB5A5C-CC92-47D4-8206-A5EE0B842E4A}" dt="2019-12-18T07:53:39.607" v="55" actId="14100"/>
        <pc:sldMkLst>
          <pc:docMk/>
          <pc:sldMk cId="2083295352" sldId="309"/>
        </pc:sldMkLst>
        <pc:spChg chg="add mod">
          <ac:chgData name="구 건모" userId="1d2e7f422ad6440a" providerId="LiveId" clId="{72CB5A5C-CC92-47D4-8206-A5EE0B842E4A}" dt="2019-12-18T07:53:39.607" v="55" actId="14100"/>
          <ac:spMkLst>
            <pc:docMk/>
            <pc:sldMk cId="2083295352" sldId="309"/>
            <ac:spMk id="18" creationId="{E072264F-B0E3-45AE-A6C7-32D720268029}"/>
          </ac:spMkLst>
        </pc:spChg>
        <pc:picChg chg="mod modCrop">
          <ac:chgData name="구 건모" userId="1d2e7f422ad6440a" providerId="LiveId" clId="{72CB5A5C-CC92-47D4-8206-A5EE0B842E4A}" dt="2019-12-18T07:52:58.195" v="54" actId="1076"/>
          <ac:picMkLst>
            <pc:docMk/>
            <pc:sldMk cId="2083295352" sldId="309"/>
            <ac:picMk id="12" creationId="{90EC69A6-DE64-4422-ACD1-C0C74AEB6A6C}"/>
          </ac:picMkLst>
        </pc:picChg>
      </pc:sldChg>
      <pc:sldChg chg="modSp">
        <pc:chgData name="구 건모" userId="1d2e7f422ad6440a" providerId="LiveId" clId="{72CB5A5C-CC92-47D4-8206-A5EE0B842E4A}" dt="2019-12-19T14:26:14.855" v="4137" actId="1076"/>
        <pc:sldMkLst>
          <pc:docMk/>
          <pc:sldMk cId="2866135931" sldId="310"/>
        </pc:sldMkLst>
        <pc:spChg chg="mod">
          <ac:chgData name="구 건모" userId="1d2e7f422ad6440a" providerId="LiveId" clId="{72CB5A5C-CC92-47D4-8206-A5EE0B842E4A}" dt="2019-12-19T14:26:11.860" v="4136"/>
          <ac:spMkLst>
            <pc:docMk/>
            <pc:sldMk cId="2866135931" sldId="310"/>
            <ac:spMk id="4" creationId="{BFBB4CC7-BBE6-4961-839E-1C5650EA43F1}"/>
          </ac:spMkLst>
        </pc:spChg>
        <pc:spChg chg="mod">
          <ac:chgData name="구 건모" userId="1d2e7f422ad6440a" providerId="LiveId" clId="{72CB5A5C-CC92-47D4-8206-A5EE0B842E4A}" dt="2019-12-18T09:10:18.855" v="953" actId="2711"/>
          <ac:spMkLst>
            <pc:docMk/>
            <pc:sldMk cId="2866135931" sldId="310"/>
            <ac:spMk id="7" creationId="{132681CC-17F1-406D-878B-93246228A105}"/>
          </ac:spMkLst>
        </pc:spChg>
        <pc:spChg chg="mod">
          <ac:chgData name="구 건모" userId="1d2e7f422ad6440a" providerId="LiveId" clId="{72CB5A5C-CC92-47D4-8206-A5EE0B842E4A}" dt="2019-12-19T14:25:46.931" v="4047"/>
          <ac:spMkLst>
            <pc:docMk/>
            <pc:sldMk cId="2866135931" sldId="310"/>
            <ac:spMk id="23" creationId="{D3191EEB-EB0E-4E9E-838F-9F0D0016EE14}"/>
          </ac:spMkLst>
        </pc:spChg>
        <pc:picChg chg="mod">
          <ac:chgData name="구 건모" userId="1d2e7f422ad6440a" providerId="LiveId" clId="{72CB5A5C-CC92-47D4-8206-A5EE0B842E4A}" dt="2019-12-19T14:26:14.855" v="4137" actId="1076"/>
          <ac:picMkLst>
            <pc:docMk/>
            <pc:sldMk cId="2866135931" sldId="310"/>
            <ac:picMk id="13314" creationId="{6C2038FB-D8C7-4D61-8E07-1B416CA8EE80}"/>
          </ac:picMkLst>
        </pc:picChg>
      </pc:sldChg>
      <pc:sldChg chg="modSp">
        <pc:chgData name="구 건모" userId="1d2e7f422ad6440a" providerId="LiveId" clId="{72CB5A5C-CC92-47D4-8206-A5EE0B842E4A}" dt="2019-12-19T13:12:55.427" v="3142"/>
        <pc:sldMkLst>
          <pc:docMk/>
          <pc:sldMk cId="4254689309" sldId="314"/>
        </pc:sldMkLst>
        <pc:spChg chg="mod">
          <ac:chgData name="구 건모" userId="1d2e7f422ad6440a" providerId="LiveId" clId="{72CB5A5C-CC92-47D4-8206-A5EE0B842E4A}" dt="2019-12-18T08:49:51.980" v="802" actId="20577"/>
          <ac:spMkLst>
            <pc:docMk/>
            <pc:sldMk cId="4254689309" sldId="314"/>
            <ac:spMk id="22" creationId="{10F03258-B5AB-47C5-B78E-02A2685CBB27}"/>
          </ac:spMkLst>
        </pc:spChg>
        <pc:spChg chg="mod">
          <ac:chgData name="구 건모" userId="1d2e7f422ad6440a" providerId="LiveId" clId="{72CB5A5C-CC92-47D4-8206-A5EE0B842E4A}" dt="2019-12-19T13:12:55.427" v="3142"/>
          <ac:spMkLst>
            <pc:docMk/>
            <pc:sldMk cId="4254689309" sldId="314"/>
            <ac:spMk id="30" creationId="{F952DE2E-51B3-4850-A873-19A67AC2DB4A}"/>
          </ac:spMkLst>
        </pc:spChg>
        <pc:graphicFrameChg chg="mod">
          <ac:chgData name="구 건모" userId="1d2e7f422ad6440a" providerId="LiveId" clId="{72CB5A5C-CC92-47D4-8206-A5EE0B842E4A}" dt="2019-12-19T13:12:40.994" v="3141"/>
          <ac:graphicFrameMkLst>
            <pc:docMk/>
            <pc:sldMk cId="4254689309" sldId="314"/>
            <ac:graphicFrameMk id="23" creationId="{2DD9EC70-94AC-4406-839A-F6A9AC2A1E07}"/>
          </ac:graphicFrameMkLst>
        </pc:graphicFrameChg>
        <pc:graphicFrameChg chg="mod">
          <ac:chgData name="구 건모" userId="1d2e7f422ad6440a" providerId="LiveId" clId="{72CB5A5C-CC92-47D4-8206-A5EE0B842E4A}" dt="2019-12-19T13:12:55.427" v="3142"/>
          <ac:graphicFrameMkLst>
            <pc:docMk/>
            <pc:sldMk cId="4254689309" sldId="314"/>
            <ac:graphicFrameMk id="25" creationId="{48B00AEE-B5FA-46E8-A167-2B8DBF0486E6}"/>
          </ac:graphicFrameMkLst>
        </pc:graphicFrameChg>
      </pc:sldChg>
      <pc:sldChg chg="addSp delSp modSp">
        <pc:chgData name="구 건모" userId="1d2e7f422ad6440a" providerId="LiveId" clId="{72CB5A5C-CC92-47D4-8206-A5EE0B842E4A}" dt="2019-12-19T13:47:14.855" v="3678" actId="20577"/>
        <pc:sldMkLst>
          <pc:docMk/>
          <pc:sldMk cId="3973643874" sldId="317"/>
        </pc:sldMkLst>
        <pc:spChg chg="mod">
          <ac:chgData name="구 건모" userId="1d2e7f422ad6440a" providerId="LiveId" clId="{72CB5A5C-CC92-47D4-8206-A5EE0B842E4A}" dt="2019-12-19T13:47:14.855" v="3678" actId="20577"/>
          <ac:spMkLst>
            <pc:docMk/>
            <pc:sldMk cId="3973643874" sldId="317"/>
            <ac:spMk id="3" creationId="{C53000FC-BD74-46F2-B96E-351FD33DD9B7}"/>
          </ac:spMkLst>
        </pc:spChg>
        <pc:spChg chg="mod">
          <ac:chgData name="구 건모" userId="1d2e7f422ad6440a" providerId="LiveId" clId="{72CB5A5C-CC92-47D4-8206-A5EE0B842E4A}" dt="2019-12-18T10:43:05.288" v="2353" actId="1076"/>
          <ac:spMkLst>
            <pc:docMk/>
            <pc:sldMk cId="3973643874" sldId="317"/>
            <ac:spMk id="6" creationId="{CE7A1BBD-3C9F-466D-BF44-4C7055BE6AAE}"/>
          </ac:spMkLst>
        </pc:spChg>
        <pc:spChg chg="mod">
          <ac:chgData name="구 건모" userId="1d2e7f422ad6440a" providerId="LiveId" clId="{72CB5A5C-CC92-47D4-8206-A5EE0B842E4A}" dt="2019-12-18T10:42:59.258" v="2349" actId="1076"/>
          <ac:spMkLst>
            <pc:docMk/>
            <pc:sldMk cId="3973643874" sldId="317"/>
            <ac:spMk id="7" creationId="{07DB2362-54B1-48C7-891F-AB0986C67B71}"/>
          </ac:spMkLst>
        </pc:spChg>
        <pc:spChg chg="mod">
          <ac:chgData name="구 건모" userId="1d2e7f422ad6440a" providerId="LiveId" clId="{72CB5A5C-CC92-47D4-8206-A5EE0B842E4A}" dt="2019-12-18T10:50:56.812" v="2394" actId="20577"/>
          <ac:spMkLst>
            <pc:docMk/>
            <pc:sldMk cId="3973643874" sldId="317"/>
            <ac:spMk id="17" creationId="{3D6C6894-443C-44CD-B1B2-B09EA4A30F8F}"/>
          </ac:spMkLst>
        </pc:spChg>
        <pc:spChg chg="del">
          <ac:chgData name="구 건모" userId="1d2e7f422ad6440a" providerId="LiveId" clId="{72CB5A5C-CC92-47D4-8206-A5EE0B842E4A}" dt="2019-12-18T10:37:14.946" v="2270" actId="478"/>
          <ac:spMkLst>
            <pc:docMk/>
            <pc:sldMk cId="3973643874" sldId="317"/>
            <ac:spMk id="18" creationId="{42CA63E0-5C13-431E-BBF0-643B9B8EA1ED}"/>
          </ac:spMkLst>
        </pc:spChg>
        <pc:spChg chg="mod">
          <ac:chgData name="구 건모" userId="1d2e7f422ad6440a" providerId="LiveId" clId="{72CB5A5C-CC92-47D4-8206-A5EE0B842E4A}" dt="2019-12-18T10:43:08.540" v="2354" actId="1076"/>
          <ac:spMkLst>
            <pc:docMk/>
            <pc:sldMk cId="3973643874" sldId="317"/>
            <ac:spMk id="19" creationId="{5F695E95-7CE7-4469-A767-51D87F2B789F}"/>
          </ac:spMkLst>
        </pc:spChg>
        <pc:spChg chg="mod">
          <ac:chgData name="구 건모" userId="1d2e7f422ad6440a" providerId="LiveId" clId="{72CB5A5C-CC92-47D4-8206-A5EE0B842E4A}" dt="2019-12-18T10:56:37.805" v="2523" actId="14100"/>
          <ac:spMkLst>
            <pc:docMk/>
            <pc:sldMk cId="3973643874" sldId="317"/>
            <ac:spMk id="20" creationId="{EE63E519-EAC6-4A48-B16E-0E049A192396}"/>
          </ac:spMkLst>
        </pc:spChg>
        <pc:spChg chg="mod">
          <ac:chgData name="구 건모" userId="1d2e7f422ad6440a" providerId="LiveId" clId="{72CB5A5C-CC92-47D4-8206-A5EE0B842E4A}" dt="2019-12-18T10:43:16.853" v="2356" actId="1076"/>
          <ac:spMkLst>
            <pc:docMk/>
            <pc:sldMk cId="3973643874" sldId="317"/>
            <ac:spMk id="21" creationId="{3F1CBCD5-F732-4AB2-A163-84938637C988}"/>
          </ac:spMkLst>
        </pc:spChg>
        <pc:spChg chg="add mod">
          <ac:chgData name="구 건모" userId="1d2e7f422ad6440a" providerId="LiveId" clId="{72CB5A5C-CC92-47D4-8206-A5EE0B842E4A}" dt="2019-12-18T10:43:18.575" v="2357" actId="1076"/>
          <ac:spMkLst>
            <pc:docMk/>
            <pc:sldMk cId="3973643874" sldId="317"/>
            <ac:spMk id="22" creationId="{A6B72DD5-59BF-458D-810A-FECFF5038DA3}"/>
          </ac:spMkLst>
        </pc:spChg>
        <pc:spChg chg="add mod">
          <ac:chgData name="구 건모" userId="1d2e7f422ad6440a" providerId="LiveId" clId="{72CB5A5C-CC92-47D4-8206-A5EE0B842E4A}" dt="2019-12-18T11:01:05.184" v="2581" actId="1076"/>
          <ac:spMkLst>
            <pc:docMk/>
            <pc:sldMk cId="3973643874" sldId="317"/>
            <ac:spMk id="23" creationId="{1738142C-9B48-4D8C-960C-A86191AA779A}"/>
          </ac:spMkLst>
        </pc:spChg>
        <pc:spChg chg="add del mod">
          <ac:chgData name="구 건모" userId="1d2e7f422ad6440a" providerId="LiveId" clId="{72CB5A5C-CC92-47D4-8206-A5EE0B842E4A}" dt="2019-12-18T11:08:08.294" v="2619"/>
          <ac:spMkLst>
            <pc:docMk/>
            <pc:sldMk cId="3973643874" sldId="317"/>
            <ac:spMk id="28" creationId="{D7C94E7E-244D-47D1-AD51-763E9BF16383}"/>
          </ac:spMkLst>
        </pc:spChg>
        <pc:spChg chg="mod">
          <ac:chgData name="구 건모" userId="1d2e7f422ad6440a" providerId="LiveId" clId="{72CB5A5C-CC92-47D4-8206-A5EE0B842E4A}" dt="2019-12-18T10:56:09.483" v="2491" actId="14100"/>
          <ac:spMkLst>
            <pc:docMk/>
            <pc:sldMk cId="3973643874" sldId="317"/>
            <ac:spMk id="32" creationId="{3C5FEC4C-2381-48A6-9306-8D850303A789}"/>
          </ac:spMkLst>
        </pc:spChg>
        <pc:spChg chg="mod">
          <ac:chgData name="구 건모" userId="1d2e7f422ad6440a" providerId="LiveId" clId="{72CB5A5C-CC92-47D4-8206-A5EE0B842E4A}" dt="2019-12-18T11:00:33.189" v="2574" actId="207"/>
          <ac:spMkLst>
            <pc:docMk/>
            <pc:sldMk cId="3973643874" sldId="317"/>
            <ac:spMk id="43" creationId="{3FC1F6B6-3DB1-4870-8102-B0EA5AA62BD1}"/>
          </ac:spMkLst>
        </pc:spChg>
        <pc:picChg chg="mod">
          <ac:chgData name="구 건모" userId="1d2e7f422ad6440a" providerId="LiveId" clId="{72CB5A5C-CC92-47D4-8206-A5EE0B842E4A}" dt="2019-12-18T10:43:02.433" v="2352" actId="1076"/>
          <ac:picMkLst>
            <pc:docMk/>
            <pc:sldMk cId="3973643874" sldId="317"/>
            <ac:picMk id="4" creationId="{68BABDDC-BA0E-43CE-906B-217471796211}"/>
          </ac:picMkLst>
        </pc:picChg>
        <pc:picChg chg="add mod">
          <ac:chgData name="구 건모" userId="1d2e7f422ad6440a" providerId="LiveId" clId="{72CB5A5C-CC92-47D4-8206-A5EE0B842E4A}" dt="2019-12-18T11:04:47.071" v="2593" actId="1076"/>
          <ac:picMkLst>
            <pc:docMk/>
            <pc:sldMk cId="3973643874" sldId="317"/>
            <ac:picMk id="7" creationId="{64C52CAD-316B-4055-A643-820EB44D4B2F}"/>
          </ac:picMkLst>
        </pc:picChg>
        <pc:picChg chg="add mod">
          <ac:chgData name="구 건모" userId="1d2e7f422ad6440a" providerId="LiveId" clId="{72CB5A5C-CC92-47D4-8206-A5EE0B842E4A}" dt="2019-12-18T10:42:58.224" v="2348" actId="1076"/>
          <ac:picMkLst>
            <pc:docMk/>
            <pc:sldMk cId="3973643874" sldId="317"/>
            <ac:picMk id="8" creationId="{16EF3602-AA99-4F82-847F-ECA8DAF13293}"/>
          </ac:picMkLst>
        </pc:picChg>
        <pc:picChg chg="add mod modCrop">
          <ac:chgData name="구 건모" userId="1d2e7f422ad6440a" providerId="LiveId" clId="{72CB5A5C-CC92-47D4-8206-A5EE0B842E4A}" dt="2019-12-18T11:06:18.796" v="2606"/>
          <ac:picMkLst>
            <pc:docMk/>
            <pc:sldMk cId="3973643874" sldId="317"/>
            <ac:picMk id="24" creationId="{1BDB51B5-F1C0-4484-9E4C-A53DE9BF0A9F}"/>
          </ac:picMkLst>
        </pc:picChg>
        <pc:picChg chg="add del mod">
          <ac:chgData name="구 건모" userId="1d2e7f422ad6440a" providerId="LiveId" clId="{72CB5A5C-CC92-47D4-8206-A5EE0B842E4A}" dt="2019-12-18T10:42:52.576" v="2345" actId="478"/>
          <ac:picMkLst>
            <pc:docMk/>
            <pc:sldMk cId="3973643874" sldId="317"/>
            <ac:picMk id="24" creationId="{F88C4898-9EC0-49A8-9939-6666FC94916F}"/>
          </ac:picMkLst>
        </pc:picChg>
        <pc:picChg chg="add del mod">
          <ac:chgData name="구 건모" userId="1d2e7f422ad6440a" providerId="LiveId" clId="{72CB5A5C-CC92-47D4-8206-A5EE0B842E4A}" dt="2019-12-18T10:42:52.094" v="2344" actId="478"/>
          <ac:picMkLst>
            <pc:docMk/>
            <pc:sldMk cId="3973643874" sldId="317"/>
            <ac:picMk id="25" creationId="{571D2439-AA49-40C7-8BA1-2204CBC863C0}"/>
          </ac:picMkLst>
        </pc:picChg>
        <pc:picChg chg="add del mod">
          <ac:chgData name="구 건모" userId="1d2e7f422ad6440a" providerId="LiveId" clId="{72CB5A5C-CC92-47D4-8206-A5EE0B842E4A}" dt="2019-12-18T11:08:08.290" v="2617" actId="478"/>
          <ac:picMkLst>
            <pc:docMk/>
            <pc:sldMk cId="3973643874" sldId="317"/>
            <ac:picMk id="27" creationId="{FAAF2F15-F8EF-417A-A1FC-659BE86DFEF7}"/>
          </ac:picMkLst>
        </pc:picChg>
        <pc:picChg chg="add mod">
          <ac:chgData name="구 건모" userId="1d2e7f422ad6440a" providerId="LiveId" clId="{72CB5A5C-CC92-47D4-8206-A5EE0B842E4A}" dt="2019-12-18T11:09:11.166" v="2629" actId="1076"/>
          <ac:picMkLst>
            <pc:docMk/>
            <pc:sldMk cId="3973643874" sldId="317"/>
            <ac:picMk id="42" creationId="{BE505E53-1E80-47B8-87E5-ED9938A6E9EB}"/>
          </ac:picMkLst>
        </pc:picChg>
        <pc:picChg chg="add mod modCrop">
          <ac:chgData name="구 건모" userId="1d2e7f422ad6440a" providerId="LiveId" clId="{72CB5A5C-CC92-47D4-8206-A5EE0B842E4A}" dt="2019-12-18T11:09:32.239" v="2632" actId="2085"/>
          <ac:picMkLst>
            <pc:docMk/>
            <pc:sldMk cId="3973643874" sldId="317"/>
            <ac:picMk id="51" creationId="{9854CBA5-3EEC-4AEB-865A-942E680245A4}"/>
          </ac:picMkLst>
        </pc:picChg>
      </pc:sldChg>
      <pc:sldChg chg="modSp">
        <pc:chgData name="구 건모" userId="1d2e7f422ad6440a" providerId="LiveId" clId="{72CB5A5C-CC92-47D4-8206-A5EE0B842E4A}" dt="2019-12-19T13:12:40.994" v="3141"/>
        <pc:sldMkLst>
          <pc:docMk/>
          <pc:sldMk cId="3187430438" sldId="318"/>
        </pc:sldMkLst>
        <pc:spChg chg="mod">
          <ac:chgData name="구 건모" userId="1d2e7f422ad6440a" providerId="LiveId" clId="{72CB5A5C-CC92-47D4-8206-A5EE0B842E4A}" dt="2019-12-19T13:12:40.994" v="3141"/>
          <ac:spMkLst>
            <pc:docMk/>
            <pc:sldMk cId="3187430438" sldId="318"/>
            <ac:spMk id="24" creationId="{9F4D1029-D748-4C70-84A5-74BF77738E63}"/>
          </ac:spMkLst>
        </pc:spChg>
      </pc:sldChg>
      <pc:sldChg chg="modSp">
        <pc:chgData name="구 건모" userId="1d2e7f422ad6440a" providerId="LiveId" clId="{72CB5A5C-CC92-47D4-8206-A5EE0B842E4A}" dt="2019-12-18T08:11:35.537" v="303" actId="20577"/>
        <pc:sldMkLst>
          <pc:docMk/>
          <pc:sldMk cId="367898510" sldId="319"/>
        </pc:sldMkLst>
        <pc:spChg chg="mod">
          <ac:chgData name="구 건모" userId="1d2e7f422ad6440a" providerId="LiveId" clId="{72CB5A5C-CC92-47D4-8206-A5EE0B842E4A}" dt="2019-12-18T08:11:35.537" v="303" actId="20577"/>
          <ac:spMkLst>
            <pc:docMk/>
            <pc:sldMk cId="367898510" sldId="319"/>
            <ac:spMk id="4" creationId="{6EE998C7-4401-4131-840B-AF4A3F4FF0D4}"/>
          </ac:spMkLst>
        </pc:spChg>
        <pc:spChg chg="mod">
          <ac:chgData name="구 건모" userId="1d2e7f422ad6440a" providerId="LiveId" clId="{72CB5A5C-CC92-47D4-8206-A5EE0B842E4A}" dt="2019-12-18T08:10:44.376" v="289" actId="1036"/>
          <ac:spMkLst>
            <pc:docMk/>
            <pc:sldMk cId="367898510" sldId="319"/>
            <ac:spMk id="6" creationId="{8B129E68-B743-4187-8295-924AE1607FD5}"/>
          </ac:spMkLst>
        </pc:spChg>
        <pc:spChg chg="mod">
          <ac:chgData name="구 건모" userId="1d2e7f422ad6440a" providerId="LiveId" clId="{72CB5A5C-CC92-47D4-8206-A5EE0B842E4A}" dt="2019-12-18T08:08:37.512" v="76" actId="20577"/>
          <ac:spMkLst>
            <pc:docMk/>
            <pc:sldMk cId="367898510" sldId="319"/>
            <ac:spMk id="9" creationId="{1FD7EED3-7952-42BE-BEF6-4FECB5A4145E}"/>
          </ac:spMkLst>
        </pc:spChg>
      </pc:sldChg>
      <pc:sldChg chg="modSp">
        <pc:chgData name="구 건모" userId="1d2e7f422ad6440a" providerId="LiveId" clId="{72CB5A5C-CC92-47D4-8206-A5EE0B842E4A}" dt="2019-12-19T12:39:31.477" v="2756" actId="207"/>
        <pc:sldMkLst>
          <pc:docMk/>
          <pc:sldMk cId="2477094420" sldId="323"/>
        </pc:sldMkLst>
        <pc:spChg chg="mod">
          <ac:chgData name="구 건모" userId="1d2e7f422ad6440a" providerId="LiveId" clId="{72CB5A5C-CC92-47D4-8206-A5EE0B842E4A}" dt="2019-12-19T12:39:31.477" v="2756" actId="207"/>
          <ac:spMkLst>
            <pc:docMk/>
            <pc:sldMk cId="2477094420" sldId="323"/>
            <ac:spMk id="41" creationId="{CE444242-0F9E-4177-A3F6-408F8F975D22}"/>
          </ac:spMkLst>
        </pc:spChg>
      </pc:sldChg>
      <pc:sldChg chg="modSp">
        <pc:chgData name="구 건모" userId="1d2e7f422ad6440a" providerId="LiveId" clId="{72CB5A5C-CC92-47D4-8206-A5EE0B842E4A}" dt="2019-12-18T10:44:27.521" v="2383" actId="1036"/>
        <pc:sldMkLst>
          <pc:docMk/>
          <pc:sldMk cId="567275790" sldId="324"/>
        </pc:sldMkLst>
        <pc:spChg chg="mod">
          <ac:chgData name="구 건모" userId="1d2e7f422ad6440a" providerId="LiveId" clId="{72CB5A5C-CC92-47D4-8206-A5EE0B842E4A}" dt="2019-12-18T10:44:14.097" v="2373" actId="20577"/>
          <ac:spMkLst>
            <pc:docMk/>
            <pc:sldMk cId="567275790" sldId="324"/>
            <ac:spMk id="24" creationId="{0F126070-196F-4AB2-B50E-C90AB74B059E}"/>
          </ac:spMkLst>
        </pc:spChg>
        <pc:spChg chg="mod">
          <ac:chgData name="구 건모" userId="1d2e7f422ad6440a" providerId="LiveId" clId="{72CB5A5C-CC92-47D4-8206-A5EE0B842E4A}" dt="2019-12-18T10:44:12.171" v="2367"/>
          <ac:spMkLst>
            <pc:docMk/>
            <pc:sldMk cId="567275790" sldId="324"/>
            <ac:spMk id="26" creationId="{4D77E96B-DFF0-4183-88B6-FD4FE2E03978}"/>
          </ac:spMkLst>
        </pc:spChg>
        <pc:cxnChg chg="mod">
          <ac:chgData name="구 건모" userId="1d2e7f422ad6440a" providerId="LiveId" clId="{72CB5A5C-CC92-47D4-8206-A5EE0B842E4A}" dt="2019-12-18T10:44:27.521" v="2383" actId="1036"/>
          <ac:cxnSpMkLst>
            <pc:docMk/>
            <pc:sldMk cId="567275790" sldId="324"/>
            <ac:cxnSpMk id="29" creationId="{F73EA0DC-2160-4B55-B6F1-D6F5976BDB27}"/>
          </ac:cxnSpMkLst>
        </pc:cxnChg>
      </pc:sldChg>
      <pc:sldChg chg="modSp">
        <pc:chgData name="구 건모" userId="1d2e7f422ad6440a" providerId="LiveId" clId="{72CB5A5C-CC92-47D4-8206-A5EE0B842E4A}" dt="2019-12-18T11:11:09.864" v="2634"/>
        <pc:sldMkLst>
          <pc:docMk/>
          <pc:sldMk cId="4165781714" sldId="326"/>
        </pc:sldMkLst>
        <pc:graphicFrameChg chg="mod">
          <ac:chgData name="구 건모" userId="1d2e7f422ad6440a" providerId="LiveId" clId="{72CB5A5C-CC92-47D4-8206-A5EE0B842E4A}" dt="2019-12-18T11:11:09.864" v="2634"/>
          <ac:graphicFrameMkLst>
            <pc:docMk/>
            <pc:sldMk cId="4165781714" sldId="326"/>
            <ac:graphicFrameMk id="23" creationId="{B6EF5AC7-A8BF-4F6D-BA54-87B805417364}"/>
          </ac:graphicFrameMkLst>
        </pc:graphicFrameChg>
      </pc:sldChg>
    </pc:docChg>
  </pc:docChgLst>
  <pc:docChgLst>
    <pc:chgData name="게스트 사용자" providerId="Windows Live" clId="Web-{413F0598-FB44-4928-8B21-57AA97E7109F}"/>
    <pc:docChg chg="modSld">
      <pc:chgData name="게스트 사용자" userId="" providerId="Windows Live" clId="Web-{413F0598-FB44-4928-8B21-57AA97E7109F}" dt="2019-12-05T08:20:04.127" v="320"/>
      <pc:docMkLst>
        <pc:docMk/>
      </pc:docMkLst>
      <pc:sldChg chg="addSp delSp modSp">
        <pc:chgData name="게스트 사용자" userId="" providerId="Windows Live" clId="Web-{413F0598-FB44-4928-8B21-57AA97E7109F}" dt="2019-12-05T08:20:04.127" v="320"/>
        <pc:sldMkLst>
          <pc:docMk/>
          <pc:sldMk cId="568175719" sldId="269"/>
        </pc:sldMkLst>
        <pc:spChg chg="mod">
          <ac:chgData name="게스트 사용자" userId="" providerId="Windows Live" clId="Web-{413F0598-FB44-4928-8B21-57AA97E7109F}" dt="2019-12-05T08:14:34.239" v="80" actId="20577"/>
          <ac:spMkLst>
            <pc:docMk/>
            <pc:sldMk cId="568175719" sldId="269"/>
            <ac:spMk id="19" creationId="{AC0405EF-B289-4BDD-8C4C-3439D13492EB}"/>
          </ac:spMkLst>
        </pc:spChg>
        <pc:spChg chg="mod">
          <ac:chgData name="게스트 사용자" userId="" providerId="Windows Live" clId="Web-{413F0598-FB44-4928-8B21-57AA97E7109F}" dt="2019-12-05T08:18:40.421" v="317" actId="20577"/>
          <ac:spMkLst>
            <pc:docMk/>
            <pc:sldMk cId="568175719" sldId="269"/>
            <ac:spMk id="22" creationId="{33BCA868-0B9D-4031-8378-CB7FDC5523E3}"/>
          </ac:spMkLst>
        </pc:spChg>
        <pc:spChg chg="mod">
          <ac:chgData name="게스트 사용자" userId="" providerId="Windows Live" clId="Web-{413F0598-FB44-4928-8B21-57AA97E7109F}" dt="2019-12-05T08:14:09.223" v="74" actId="20577"/>
          <ac:spMkLst>
            <pc:docMk/>
            <pc:sldMk cId="568175719" sldId="269"/>
            <ac:spMk id="24" creationId="{1EEDDEA4-D4E9-4429-93B5-51C488B15CDE}"/>
          </ac:spMkLst>
        </pc:spChg>
        <pc:spChg chg="del">
          <ac:chgData name="게스트 사용자" userId="" providerId="Windows Live" clId="Web-{413F0598-FB44-4928-8B21-57AA97E7109F}" dt="2019-12-05T08:20:04.127" v="320"/>
          <ac:spMkLst>
            <pc:docMk/>
            <pc:sldMk cId="568175719" sldId="269"/>
            <ac:spMk id="26" creationId="{6E70CC9F-E84E-45B1-8F1E-0202762164CD}"/>
          </ac:spMkLst>
        </pc:spChg>
        <pc:spChg chg="add mod">
          <ac:chgData name="게스트 사용자" userId="" providerId="Windows Live" clId="Web-{413F0598-FB44-4928-8B21-57AA97E7109F}" dt="2019-12-05T08:17:32.543" v="313" actId="20577"/>
          <ac:spMkLst>
            <pc:docMk/>
            <pc:sldMk cId="568175719" sldId="269"/>
            <ac:spMk id="27" creationId="{DF1D43A1-CB89-417D-9808-2A72AF2A9B3E}"/>
          </ac:spMkLst>
        </pc:spChg>
      </pc:sldChg>
      <pc:sldChg chg="modSp">
        <pc:chgData name="게스트 사용자" userId="" providerId="Windows Live" clId="Web-{413F0598-FB44-4928-8B21-57AA97E7109F}" dt="2019-12-05T08:12:59.360" v="67"/>
        <pc:sldMkLst>
          <pc:docMk/>
          <pc:sldMk cId="3136534378" sldId="274"/>
        </pc:sldMkLst>
        <pc:spChg chg="mod">
          <ac:chgData name="게스트 사용자" userId="" providerId="Windows Live" clId="Web-{413F0598-FB44-4928-8B21-57AA97E7109F}" dt="2019-12-05T08:11:43.654" v="0" actId="1076"/>
          <ac:spMkLst>
            <pc:docMk/>
            <pc:sldMk cId="3136534378" sldId="274"/>
            <ac:spMk id="4" creationId="{B15AED11-4CFC-4614-A921-D9A039479087}"/>
          </ac:spMkLst>
        </pc:spChg>
        <pc:graphicFrameChg chg="mod modGraphic">
          <ac:chgData name="게스트 사용자" userId="" providerId="Windows Live" clId="Web-{413F0598-FB44-4928-8B21-57AA97E7109F}" dt="2019-12-05T08:12:59.360" v="67"/>
          <ac:graphicFrameMkLst>
            <pc:docMk/>
            <pc:sldMk cId="3136534378" sldId="274"/>
            <ac:graphicFrameMk id="3" creationId="{F9EA8C82-2D0A-4DCC-B0A9-5C6435B9DFDE}"/>
          </ac:graphicFrameMkLst>
        </pc:graphicFrameChg>
      </pc:sldChg>
    </pc:docChg>
  </pc:docChgLst>
  <pc:docChgLst>
    <pc:chgData name="게스트 사용자" providerId="Windows Live" clId="Web-{3FDE3E55-188A-44CB-B402-DCE91E79605F}"/>
    <pc:docChg chg="modSld">
      <pc:chgData name="게스트 사용자" userId="" providerId="Windows Live" clId="Web-{3FDE3E55-188A-44CB-B402-DCE91E79605F}" dt="2019-11-25T09:35:17.747" v="91" actId="688"/>
      <pc:docMkLst>
        <pc:docMk/>
      </pc:docMkLst>
      <pc:sldChg chg="modSp">
        <pc:chgData name="게스트 사용자" userId="" providerId="Windows Live" clId="Web-{3FDE3E55-188A-44CB-B402-DCE91E79605F}" dt="2019-11-25T09:28:15.387" v="89"/>
        <pc:sldMkLst>
          <pc:docMk/>
          <pc:sldMk cId="4284124898" sldId="270"/>
        </pc:sldMkLst>
        <pc:graphicFrameChg chg="mod modGraphic">
          <ac:chgData name="게스트 사용자" userId="" providerId="Windows Live" clId="Web-{3FDE3E55-188A-44CB-B402-DCE91E79605F}" dt="2019-11-25T09:28:15.387" v="89"/>
          <ac:graphicFrameMkLst>
            <pc:docMk/>
            <pc:sldMk cId="4284124898" sldId="270"/>
            <ac:graphicFrameMk id="19" creationId="{5438A001-AB58-4FCA-8736-19FDA5BA7767}"/>
          </ac:graphicFrameMkLst>
        </pc:graphicFrameChg>
      </pc:sldChg>
      <pc:sldChg chg="modSp">
        <pc:chgData name="게스트 사용자" userId="" providerId="Windows Live" clId="Web-{3FDE3E55-188A-44CB-B402-DCE91E79605F}" dt="2019-11-25T09:35:17.747" v="91" actId="688"/>
        <pc:sldMkLst>
          <pc:docMk/>
          <pc:sldMk cId="894414821" sldId="288"/>
        </pc:sldMkLst>
        <pc:picChg chg="mod">
          <ac:chgData name="게스트 사용자" userId="" providerId="Windows Live" clId="Web-{3FDE3E55-188A-44CB-B402-DCE91E79605F}" dt="2019-11-25T09:35:17.747" v="91" actId="688"/>
          <ac:picMkLst>
            <pc:docMk/>
            <pc:sldMk cId="894414821" sldId="288"/>
            <ac:picMk id="3" creationId="{B0060C0C-53E6-4552-927C-BD6E3A55EE97}"/>
          </ac:picMkLst>
        </pc:picChg>
      </pc:sldChg>
    </pc:docChg>
  </pc:docChgLst>
  <pc:docChgLst>
    <pc:chgData name="게스트 사용자" providerId="Windows Live" clId="Web-{5C7595DB-F74B-4C30-9DBA-D15F6A31563D}"/>
    <pc:docChg chg="modSld">
      <pc:chgData name="게스트 사용자" userId="" providerId="Windows Live" clId="Web-{5C7595DB-F74B-4C30-9DBA-D15F6A31563D}" dt="2019-12-03T09:36:45.023" v="526"/>
      <pc:docMkLst>
        <pc:docMk/>
      </pc:docMkLst>
      <pc:sldChg chg="addSp delSp modSp">
        <pc:chgData name="게스트 사용자" userId="" providerId="Windows Live" clId="Web-{5C7595DB-F74B-4C30-9DBA-D15F6A31563D}" dt="2019-12-03T09:36:45.023" v="526"/>
        <pc:sldMkLst>
          <pc:docMk/>
          <pc:sldMk cId="568175719" sldId="269"/>
        </pc:sldMkLst>
        <pc:spChg chg="mod">
          <ac:chgData name="게스트 사용자" userId="" providerId="Windows Live" clId="Web-{5C7595DB-F74B-4C30-9DBA-D15F6A31563D}" dt="2019-12-03T08:46:33.995" v="258" actId="20577"/>
          <ac:spMkLst>
            <pc:docMk/>
            <pc:sldMk cId="568175719" sldId="269"/>
            <ac:spMk id="17" creationId="{315CC60E-CA6D-4128-968E-FA5A25BDB2A9}"/>
          </ac:spMkLst>
        </pc:spChg>
        <pc:spChg chg="mod">
          <ac:chgData name="게스트 사용자" userId="" providerId="Windows Live" clId="Web-{5C7595DB-F74B-4C30-9DBA-D15F6A31563D}" dt="2019-12-03T08:49:37.309" v="298" actId="20577"/>
          <ac:spMkLst>
            <pc:docMk/>
            <pc:sldMk cId="568175719" sldId="269"/>
            <ac:spMk id="19" creationId="{AC0405EF-B289-4BDD-8C4C-3439D13492EB}"/>
          </ac:spMkLst>
        </pc:spChg>
        <pc:spChg chg="mod">
          <ac:chgData name="게스트 사용자" userId="" providerId="Windows Live" clId="Web-{5C7595DB-F74B-4C30-9DBA-D15F6A31563D}" dt="2019-12-03T09:18:35.387" v="404" actId="20577"/>
          <ac:spMkLst>
            <pc:docMk/>
            <pc:sldMk cId="568175719" sldId="269"/>
            <ac:spMk id="22" creationId="{33BCA868-0B9D-4031-8378-CB7FDC5523E3}"/>
          </ac:spMkLst>
        </pc:spChg>
        <pc:spChg chg="mod">
          <ac:chgData name="게스트 사용자" userId="" providerId="Windows Live" clId="Web-{5C7595DB-F74B-4C30-9DBA-D15F6A31563D}" dt="2019-12-03T09:36:30.023" v="522" actId="20577"/>
          <ac:spMkLst>
            <pc:docMk/>
            <pc:sldMk cId="568175719" sldId="269"/>
            <ac:spMk id="24" creationId="{1EEDDEA4-D4E9-4429-93B5-51C488B15CDE}"/>
          </ac:spMkLst>
        </pc:spChg>
        <pc:spChg chg="add mod">
          <ac:chgData name="게스트 사용자" userId="" providerId="Windows Live" clId="Web-{5C7595DB-F74B-4C30-9DBA-D15F6A31563D}" dt="2019-12-03T09:18:54.731" v="412" actId="1076"/>
          <ac:spMkLst>
            <pc:docMk/>
            <pc:sldMk cId="568175719" sldId="269"/>
            <ac:spMk id="26" creationId="{6E70CC9F-E84E-45B1-8F1E-0202762164CD}"/>
          </ac:spMkLst>
        </pc:spChg>
        <pc:spChg chg="add del mod">
          <ac:chgData name="게스트 사용자" userId="" providerId="Windows Live" clId="Web-{5C7595DB-F74B-4C30-9DBA-D15F6A31563D}" dt="2019-12-03T09:36:45.007" v="525"/>
          <ac:spMkLst>
            <pc:docMk/>
            <pc:sldMk cId="568175719" sldId="269"/>
            <ac:spMk id="28" creationId="{FFB6EADA-9077-48C9-8E7A-60F34C9496BA}"/>
          </ac:spMkLst>
        </pc:spChg>
        <pc:picChg chg="mod">
          <ac:chgData name="게스트 사용자" userId="" providerId="Windows Live" clId="Web-{5C7595DB-F74B-4C30-9DBA-D15F6A31563D}" dt="2019-12-03T09:18:47.481" v="409" actId="1076"/>
          <ac:picMkLst>
            <pc:docMk/>
            <pc:sldMk cId="568175719" sldId="269"/>
            <ac:picMk id="23" creationId="{CB74E0C6-B09B-482B-BD88-37682E3A3061}"/>
          </ac:picMkLst>
        </pc:picChg>
        <pc:picChg chg="add mod">
          <ac:chgData name="게스트 사용자" userId="" providerId="Windows Live" clId="Web-{5C7595DB-F74B-4C30-9DBA-D15F6A31563D}" dt="2019-12-03T09:18:54.716" v="411" actId="1076"/>
          <ac:picMkLst>
            <pc:docMk/>
            <pc:sldMk cId="568175719" sldId="269"/>
            <ac:picMk id="25" creationId="{446DE8A7-0A20-4F9E-92AD-11736F8EAACD}"/>
          </ac:picMkLst>
        </pc:picChg>
        <pc:picChg chg="add del mod">
          <ac:chgData name="게스트 사용자" userId="" providerId="Windows Live" clId="Web-{5C7595DB-F74B-4C30-9DBA-D15F6A31563D}" dt="2019-12-03T09:36:45.023" v="526"/>
          <ac:picMkLst>
            <pc:docMk/>
            <pc:sldMk cId="568175719" sldId="269"/>
            <ac:picMk id="27" creationId="{70B219E0-CEAE-4B71-8C78-CA2DBCC0E5DC}"/>
          </ac:picMkLst>
        </pc:picChg>
      </pc:sldChg>
      <pc:sldChg chg="modSp">
        <pc:chgData name="게스트 사용자" userId="" providerId="Windows Live" clId="Web-{5C7595DB-F74B-4C30-9DBA-D15F6A31563D}" dt="2019-12-03T08:28:51.470" v="95"/>
        <pc:sldMkLst>
          <pc:docMk/>
          <pc:sldMk cId="4284124898" sldId="270"/>
        </pc:sldMkLst>
        <pc:graphicFrameChg chg="mod modGraphic">
          <ac:chgData name="게스트 사용자" userId="" providerId="Windows Live" clId="Web-{5C7595DB-F74B-4C30-9DBA-D15F6A31563D}" dt="2019-12-03T08:28:51.470" v="95"/>
          <ac:graphicFrameMkLst>
            <pc:docMk/>
            <pc:sldMk cId="4284124898" sldId="270"/>
            <ac:graphicFrameMk id="19" creationId="{5438A001-AB58-4FCA-8736-19FDA5BA7767}"/>
          </ac:graphicFrameMkLst>
        </pc:graphicFrameChg>
      </pc:sldChg>
    </pc:docChg>
  </pc:docChgLst>
  <pc:docChgLst>
    <pc:chgData name="게스트 사용자" providerId="Windows Live" clId="Web-{CC03F50C-CBF0-46EE-B4E5-DE59852A8971}"/>
    <pc:docChg chg="modSld">
      <pc:chgData name="게스트 사용자" userId="" providerId="Windows Live" clId="Web-{CC03F50C-CBF0-46EE-B4E5-DE59852A8971}" dt="2019-12-11T15:20:54.554" v="97"/>
      <pc:docMkLst>
        <pc:docMk/>
      </pc:docMkLst>
      <pc:sldChg chg="modSp">
        <pc:chgData name="게스트 사용자" userId="" providerId="Windows Live" clId="Web-{CC03F50C-CBF0-46EE-B4E5-DE59852A8971}" dt="2019-12-11T15:20:54.554" v="97"/>
        <pc:sldMkLst>
          <pc:docMk/>
          <pc:sldMk cId="3136534378" sldId="274"/>
        </pc:sldMkLst>
        <pc:graphicFrameChg chg="mod modGraphic">
          <ac:chgData name="게스트 사용자" userId="" providerId="Windows Live" clId="Web-{CC03F50C-CBF0-46EE-B4E5-DE59852A8971}" dt="2019-12-11T15:20:54.554" v="97"/>
          <ac:graphicFrameMkLst>
            <pc:docMk/>
            <pc:sldMk cId="3136534378" sldId="274"/>
            <ac:graphicFrameMk id="3" creationId="{F9EA8C82-2D0A-4DCC-B0A9-5C6435B9DFDE}"/>
          </ac:graphicFrameMkLst>
        </pc:graphicFrameChg>
      </pc:sldChg>
    </pc:docChg>
  </pc:docChgLst>
  <pc:docChgLst>
    <pc:chgData name="게스트 사용자" providerId="Windows Live" clId="Web-{6F7AED97-478F-4680-9E14-F8314DF25798}"/>
    <pc:docChg chg="modSld">
      <pc:chgData name="게스트 사용자" userId="" providerId="Windows Live" clId="Web-{6F7AED97-478F-4680-9E14-F8314DF25798}" dt="2019-11-22T05:55:31.126" v="50"/>
      <pc:docMkLst>
        <pc:docMk/>
      </pc:docMkLst>
      <pc:sldChg chg="modSp">
        <pc:chgData name="게스트 사용자" userId="" providerId="Windows Live" clId="Web-{6F7AED97-478F-4680-9E14-F8314DF25798}" dt="2019-11-22T05:53:47.341" v="0" actId="20577"/>
        <pc:sldMkLst>
          <pc:docMk/>
          <pc:sldMk cId="145923694" sldId="268"/>
        </pc:sldMkLst>
        <pc:spChg chg="mod">
          <ac:chgData name="게스트 사용자" userId="" providerId="Windows Live" clId="Web-{6F7AED97-478F-4680-9E14-F8314DF25798}" dt="2019-11-22T05:53:47.341" v="0" actId="20577"/>
          <ac:spMkLst>
            <pc:docMk/>
            <pc:sldMk cId="145923694" sldId="268"/>
            <ac:spMk id="30" creationId="{7BB37A7E-A391-40B9-9A79-88F24BC37E4C}"/>
          </ac:spMkLst>
        </pc:spChg>
      </pc:sldChg>
      <pc:sldChg chg="modSp">
        <pc:chgData name="게스트 사용자" userId="" providerId="Windows Live" clId="Web-{6F7AED97-478F-4680-9E14-F8314DF25798}" dt="2019-11-22T05:55:31.126" v="50"/>
        <pc:sldMkLst>
          <pc:docMk/>
          <pc:sldMk cId="4284124898" sldId="270"/>
        </pc:sldMkLst>
        <pc:graphicFrameChg chg="mod modGraphic">
          <ac:chgData name="게스트 사용자" userId="" providerId="Windows Live" clId="Web-{6F7AED97-478F-4680-9E14-F8314DF25798}" dt="2019-11-22T05:55:31.126" v="50"/>
          <ac:graphicFrameMkLst>
            <pc:docMk/>
            <pc:sldMk cId="4284124898" sldId="270"/>
            <ac:graphicFrameMk id="19" creationId="{5438A001-AB58-4FCA-8736-19FDA5BA7767}"/>
          </ac:graphicFrameMkLst>
        </pc:graphicFrameChg>
      </pc:sldChg>
    </pc:docChg>
  </pc:docChgLst>
  <pc:docChgLst>
    <pc:chgData name="게스트 사용자" providerId="Windows Live" clId="Web-{CA2BD962-233F-4544-A679-B6C1BBBA48C9}"/>
    <pc:docChg chg="modSld">
      <pc:chgData name="게스트 사용자" userId="" providerId="Windows Live" clId="Web-{CA2BD962-233F-4544-A679-B6C1BBBA48C9}" dt="2019-12-11T15:48:56.856" v="67"/>
      <pc:docMkLst>
        <pc:docMk/>
      </pc:docMkLst>
      <pc:sldChg chg="modSp">
        <pc:chgData name="게스트 사용자" userId="" providerId="Windows Live" clId="Web-{CA2BD962-233F-4544-A679-B6C1BBBA48C9}" dt="2019-12-11T15:46:17.978" v="32" actId="20577"/>
        <pc:sldMkLst>
          <pc:docMk/>
          <pc:sldMk cId="1656826495" sldId="256"/>
        </pc:sldMkLst>
        <pc:spChg chg="mod">
          <ac:chgData name="게스트 사용자" userId="" providerId="Windows Live" clId="Web-{CA2BD962-233F-4544-A679-B6C1BBBA48C9}" dt="2019-12-11T15:46:17.978" v="32" actId="20577"/>
          <ac:spMkLst>
            <pc:docMk/>
            <pc:sldMk cId="1656826495" sldId="256"/>
            <ac:spMk id="3" creationId="{5E9BB7B8-41C8-45E5-A708-5B11BAF03A20}"/>
          </ac:spMkLst>
        </pc:spChg>
      </pc:sldChg>
      <pc:sldChg chg="modSp">
        <pc:chgData name="게스트 사용자" userId="" providerId="Windows Live" clId="Web-{CA2BD962-233F-4544-A679-B6C1BBBA48C9}" dt="2019-12-11T15:48:56.856" v="67"/>
        <pc:sldMkLst>
          <pc:docMk/>
          <pc:sldMk cId="3875791978" sldId="292"/>
        </pc:sldMkLst>
        <pc:graphicFrameChg chg="mod modGraphic">
          <ac:chgData name="게스트 사용자" userId="" providerId="Windows Live" clId="Web-{CA2BD962-233F-4544-A679-B6C1BBBA48C9}" dt="2019-12-11T15:48:56.856" v="67"/>
          <ac:graphicFrameMkLst>
            <pc:docMk/>
            <pc:sldMk cId="3875791978" sldId="292"/>
            <ac:graphicFrameMk id="3" creationId="{F4D4BEBE-5373-42C3-81E9-25A5A1CBA80E}"/>
          </ac:graphicFrameMkLst>
        </pc:graphicFrameChg>
      </pc:sldChg>
    </pc:docChg>
  </pc:docChgLst>
  <pc:docChgLst>
    <pc:chgData name="게스트 사용자" providerId="Windows Live" clId="Web-{8B58E3B0-337D-4433-8619-EC686E931C76}"/>
    <pc:docChg chg="modSld">
      <pc:chgData name="게스트 사용자" userId="" providerId="Windows Live" clId="Web-{8B58E3B0-337D-4433-8619-EC686E931C76}" dt="2019-12-05T08:26:09.626" v="224"/>
      <pc:docMkLst>
        <pc:docMk/>
      </pc:docMkLst>
      <pc:sldChg chg="modSp">
        <pc:chgData name="게스트 사용자" userId="" providerId="Windows Live" clId="Web-{8B58E3B0-337D-4433-8619-EC686E931C76}" dt="2019-12-05T08:26:09.626" v="224"/>
        <pc:sldMkLst>
          <pc:docMk/>
          <pc:sldMk cId="839571412" sldId="273"/>
        </pc:sldMkLst>
        <pc:graphicFrameChg chg="mod modGraphic">
          <ac:chgData name="게스트 사용자" userId="" providerId="Windows Live" clId="Web-{8B58E3B0-337D-4433-8619-EC686E931C76}" dt="2019-12-05T08:26:09.626" v="224"/>
          <ac:graphicFrameMkLst>
            <pc:docMk/>
            <pc:sldMk cId="839571412" sldId="273"/>
            <ac:graphicFrameMk id="19" creationId="{B4F2EA42-45C9-44CB-8559-283A95E80EC0}"/>
          </ac:graphicFrameMkLst>
        </pc:graphicFrameChg>
      </pc:sldChg>
      <pc:sldChg chg="delSp modSp">
        <pc:chgData name="게스트 사용자" userId="" providerId="Windows Live" clId="Web-{8B58E3B0-337D-4433-8619-EC686E931C76}" dt="2019-12-05T08:23:35.016" v="206"/>
        <pc:sldMkLst>
          <pc:docMk/>
          <pc:sldMk cId="3136534378" sldId="274"/>
        </pc:sldMkLst>
        <pc:spChg chg="del">
          <ac:chgData name="게스트 사용자" userId="" providerId="Windows Live" clId="Web-{8B58E3B0-337D-4433-8619-EC686E931C76}" dt="2019-12-05T08:19:38.015" v="22"/>
          <ac:spMkLst>
            <pc:docMk/>
            <pc:sldMk cId="3136534378" sldId="274"/>
            <ac:spMk id="4" creationId="{B15AED11-4CFC-4614-A921-D9A039479087}"/>
          </ac:spMkLst>
        </pc:spChg>
        <pc:graphicFrameChg chg="mod modGraphic">
          <ac:chgData name="게스트 사용자" userId="" providerId="Windows Live" clId="Web-{8B58E3B0-337D-4433-8619-EC686E931C76}" dt="2019-12-05T08:23:35.016" v="206"/>
          <ac:graphicFrameMkLst>
            <pc:docMk/>
            <pc:sldMk cId="3136534378" sldId="274"/>
            <ac:graphicFrameMk id="3" creationId="{F9EA8C82-2D0A-4DCC-B0A9-5C6435B9DFDE}"/>
          </ac:graphicFrameMkLst>
        </pc:graphicFrameChg>
      </pc:sldChg>
    </pc:docChg>
  </pc:docChgLst>
  <pc:docChgLst>
    <pc:chgData name="김 지영" userId="6a163bdcc1d28b62" providerId="LiveId" clId="{1C6DF311-0D44-4F75-A420-430F8AE5CFEB}"/>
    <pc:docChg chg="undo custSel addSld delSld modSld sldOrd modSection">
      <pc:chgData name="김 지영" userId="6a163bdcc1d28b62" providerId="LiveId" clId="{1C6DF311-0D44-4F75-A420-430F8AE5CFEB}" dt="2019-12-05T08:11:09.438" v="6139" actId="1076"/>
      <pc:docMkLst>
        <pc:docMk/>
      </pc:docMkLst>
      <pc:sldChg chg="addSp modSp">
        <pc:chgData name="김 지영" userId="6a163bdcc1d28b62" providerId="LiveId" clId="{1C6DF311-0D44-4F75-A420-430F8AE5CFEB}" dt="2019-11-24T10:33:53.257" v="2363" actId="554"/>
        <pc:sldMkLst>
          <pc:docMk/>
          <pc:sldMk cId="1656826495" sldId="256"/>
        </pc:sldMkLst>
        <pc:spChg chg="mod">
          <ac:chgData name="김 지영" userId="6a163bdcc1d28b62" providerId="LiveId" clId="{1C6DF311-0D44-4F75-A420-430F8AE5CFEB}" dt="2019-11-24T10:33:53.257" v="2363" actId="554"/>
          <ac:spMkLst>
            <pc:docMk/>
            <pc:sldMk cId="1656826495" sldId="256"/>
            <ac:spMk id="4" creationId="{1B837E93-B9B9-480C-BB6A-50444CCD18AF}"/>
          </ac:spMkLst>
        </pc:spChg>
        <pc:spChg chg="mod">
          <ac:chgData name="김 지영" userId="6a163bdcc1d28b62" providerId="LiveId" clId="{1C6DF311-0D44-4F75-A420-430F8AE5CFEB}" dt="2019-11-24T10:33:46.728" v="2362" actId="554"/>
          <ac:spMkLst>
            <pc:docMk/>
            <pc:sldMk cId="1656826495" sldId="256"/>
            <ac:spMk id="5" creationId="{D757486D-564B-4C14-A989-B87FE5461E38}"/>
          </ac:spMkLst>
        </pc:spChg>
        <pc:spChg chg="mod">
          <ac:chgData name="김 지영" userId="6a163bdcc1d28b62" providerId="LiveId" clId="{1C6DF311-0D44-4F75-A420-430F8AE5CFEB}" dt="2019-11-24T10:33:46.728" v="2362" actId="554"/>
          <ac:spMkLst>
            <pc:docMk/>
            <pc:sldMk cId="1656826495" sldId="256"/>
            <ac:spMk id="6" creationId="{E2AAA60E-32B4-4D63-B64F-4C34DE798CED}"/>
          </ac:spMkLst>
        </pc:spChg>
        <pc:spChg chg="mod">
          <ac:chgData name="김 지영" userId="6a163bdcc1d28b62" providerId="LiveId" clId="{1C6DF311-0D44-4F75-A420-430F8AE5CFEB}" dt="2019-11-24T10:33:53.257" v="2363" actId="554"/>
          <ac:spMkLst>
            <pc:docMk/>
            <pc:sldMk cId="1656826495" sldId="256"/>
            <ac:spMk id="7" creationId="{AEA972E0-0664-4D38-A6D6-6C94013A2BD1}"/>
          </ac:spMkLst>
        </pc:spChg>
        <pc:spChg chg="mod">
          <ac:chgData name="김 지영" userId="6a163bdcc1d28b62" providerId="LiveId" clId="{1C6DF311-0D44-4F75-A420-430F8AE5CFEB}" dt="2019-11-24T10:32:37.749" v="2359" actId="1076"/>
          <ac:spMkLst>
            <pc:docMk/>
            <pc:sldMk cId="1656826495" sldId="256"/>
            <ac:spMk id="8" creationId="{2234D73B-3E80-47D5-9E68-40885CF1679B}"/>
          </ac:spMkLst>
        </pc:spChg>
        <pc:spChg chg="mod">
          <ac:chgData name="김 지영" userId="6a163bdcc1d28b62" providerId="LiveId" clId="{1C6DF311-0D44-4F75-A420-430F8AE5CFEB}" dt="2019-11-24T10:32:37.749" v="2359" actId="1076"/>
          <ac:spMkLst>
            <pc:docMk/>
            <pc:sldMk cId="1656826495" sldId="256"/>
            <ac:spMk id="9" creationId="{B7A410E1-A87C-4E83-865B-51CC281ADCC8}"/>
          </ac:spMkLst>
        </pc:spChg>
        <pc:spChg chg="add mod">
          <ac:chgData name="김 지영" userId="6a163bdcc1d28b62" providerId="LiveId" clId="{1C6DF311-0D44-4F75-A420-430F8AE5CFEB}" dt="2019-11-24T10:32:42.118" v="2360" actId="1076"/>
          <ac:spMkLst>
            <pc:docMk/>
            <pc:sldMk cId="1656826495" sldId="256"/>
            <ac:spMk id="13" creationId="{89E6C6C3-013A-4D1F-9C78-F571EFD5A52A}"/>
          </ac:spMkLst>
        </pc:spChg>
        <pc:spChg chg="add mod">
          <ac:chgData name="김 지영" userId="6a163bdcc1d28b62" providerId="LiveId" clId="{1C6DF311-0D44-4F75-A420-430F8AE5CFEB}" dt="2019-11-24T10:32:42.118" v="2360" actId="1076"/>
          <ac:spMkLst>
            <pc:docMk/>
            <pc:sldMk cId="1656826495" sldId="256"/>
            <ac:spMk id="16" creationId="{10D7A22A-9D39-471F-A9A3-3F264BC90CF5}"/>
          </ac:spMkLst>
        </pc:spChg>
      </pc:sldChg>
      <pc:sldChg chg="addSp delSp modSp">
        <pc:chgData name="김 지영" userId="6a163bdcc1d28b62" providerId="LiveId" clId="{1C6DF311-0D44-4F75-A420-430F8AE5CFEB}" dt="2019-12-04T14:24:57.659" v="5980" actId="13926"/>
        <pc:sldMkLst>
          <pc:docMk/>
          <pc:sldMk cId="1495890436" sldId="266"/>
        </pc:sldMkLst>
        <pc:spChg chg="mod">
          <ac:chgData name="김 지영" userId="6a163bdcc1d28b62" providerId="LiveId" clId="{1C6DF311-0D44-4F75-A420-430F8AE5CFEB}" dt="2019-11-20T13:09:51.222" v="47" actId="2711"/>
          <ac:spMkLst>
            <pc:docMk/>
            <pc:sldMk cId="1495890436" sldId="266"/>
            <ac:spMk id="8" creationId="{F75F18C2-77DC-47D2-92E9-C5C2AE941703}"/>
          </ac:spMkLst>
        </pc:spChg>
        <pc:spChg chg="mod">
          <ac:chgData name="김 지영" userId="6a163bdcc1d28b62" providerId="LiveId" clId="{1C6DF311-0D44-4F75-A420-430F8AE5CFEB}" dt="2019-11-20T13:09:41.002" v="46" actId="2711"/>
          <ac:spMkLst>
            <pc:docMk/>
            <pc:sldMk cId="1495890436" sldId="266"/>
            <ac:spMk id="9" creationId="{1FD7EED3-7952-42BE-BEF6-4FECB5A4145E}"/>
          </ac:spMkLst>
        </pc:spChg>
        <pc:spChg chg="mod">
          <ac:chgData name="김 지영" userId="6a163bdcc1d28b62" providerId="LiveId" clId="{1C6DF311-0D44-4F75-A420-430F8AE5CFEB}" dt="2019-12-04T14:18:25.374" v="5827" actId="1076"/>
          <ac:spMkLst>
            <pc:docMk/>
            <pc:sldMk cId="1495890436" sldId="266"/>
            <ac:spMk id="11" creationId="{2FD8AF30-C255-49A5-BD8C-DC4B0AEF8B07}"/>
          </ac:spMkLst>
        </pc:spChg>
        <pc:spChg chg="mod">
          <ac:chgData name="김 지영" userId="6a163bdcc1d28b62" providerId="LiveId" clId="{1C6DF311-0D44-4F75-A420-430F8AE5CFEB}" dt="2019-12-04T14:17:56.327" v="5824" actId="13926"/>
          <ac:spMkLst>
            <pc:docMk/>
            <pc:sldMk cId="1495890436" sldId="266"/>
            <ac:spMk id="17" creationId="{315CC60E-CA6D-4128-968E-FA5A25BDB2A9}"/>
          </ac:spMkLst>
        </pc:spChg>
        <pc:spChg chg="add mod">
          <ac:chgData name="김 지영" userId="6a163bdcc1d28b62" providerId="LiveId" clId="{1C6DF311-0D44-4F75-A420-430F8AE5CFEB}" dt="2019-12-04T14:18:03.762" v="5825" actId="13926"/>
          <ac:spMkLst>
            <pc:docMk/>
            <pc:sldMk cId="1495890436" sldId="266"/>
            <ac:spMk id="19" creationId="{5A6DFD61-E26D-4971-BA5F-A6FA3FBAECC7}"/>
          </ac:spMkLst>
        </pc:spChg>
        <pc:spChg chg="add mod">
          <ac:chgData name="김 지영" userId="6a163bdcc1d28b62" providerId="LiveId" clId="{1C6DF311-0D44-4F75-A420-430F8AE5CFEB}" dt="2019-12-04T14:24:57.659" v="5980" actId="13926"/>
          <ac:spMkLst>
            <pc:docMk/>
            <pc:sldMk cId="1495890436" sldId="266"/>
            <ac:spMk id="22" creationId="{5B44E3BB-6692-4CE4-A0D8-D19947284F99}"/>
          </ac:spMkLst>
        </pc:spChg>
        <pc:spChg chg="add del mod">
          <ac:chgData name="김 지영" userId="6a163bdcc1d28b62" providerId="LiveId" clId="{1C6DF311-0D44-4F75-A420-430F8AE5CFEB}" dt="2019-12-04T14:07:51.256" v="5448" actId="478"/>
          <ac:spMkLst>
            <pc:docMk/>
            <pc:sldMk cId="1495890436" sldId="266"/>
            <ac:spMk id="24" creationId="{A76157C4-17F9-4FD3-8375-504441C35ABE}"/>
          </ac:spMkLst>
        </pc:spChg>
        <pc:grpChg chg="add mod">
          <ac:chgData name="김 지영" userId="6a163bdcc1d28b62" providerId="LiveId" clId="{1C6DF311-0D44-4F75-A420-430F8AE5CFEB}" dt="2019-12-04T14:08:23.489" v="5453" actId="465"/>
          <ac:grpSpMkLst>
            <pc:docMk/>
            <pc:sldMk cId="1495890436" sldId="266"/>
            <ac:grpSpMk id="3" creationId="{6C045199-14B2-43A7-9E5A-DD736362CDA0}"/>
          </ac:grpSpMkLst>
        </pc:grpChg>
        <pc:grpChg chg="add mod">
          <ac:chgData name="김 지영" userId="6a163bdcc1d28b62" providerId="LiveId" clId="{1C6DF311-0D44-4F75-A420-430F8AE5CFEB}" dt="2019-12-04T14:08:23.489" v="5453" actId="465"/>
          <ac:grpSpMkLst>
            <pc:docMk/>
            <pc:sldMk cId="1495890436" sldId="266"/>
            <ac:grpSpMk id="4" creationId="{88601A56-70DD-45CE-889F-8D2ADA337D6D}"/>
          </ac:grpSpMkLst>
        </pc:grpChg>
        <pc:grpChg chg="add mod">
          <ac:chgData name="김 지영" userId="6a163bdcc1d28b62" providerId="LiveId" clId="{1C6DF311-0D44-4F75-A420-430F8AE5CFEB}" dt="2019-12-04T14:08:23.489" v="5453" actId="465"/>
          <ac:grpSpMkLst>
            <pc:docMk/>
            <pc:sldMk cId="1495890436" sldId="266"/>
            <ac:grpSpMk id="6" creationId="{5F7435B7-FF56-454F-B84B-CB155455C88A}"/>
          </ac:grpSpMkLst>
        </pc:grpChg>
        <pc:picChg chg="mod">
          <ac:chgData name="김 지영" userId="6a163bdcc1d28b62" providerId="LiveId" clId="{1C6DF311-0D44-4F75-A420-430F8AE5CFEB}" dt="2019-12-04T14:08:05.034" v="5451" actId="164"/>
          <ac:picMkLst>
            <pc:docMk/>
            <pc:sldMk cId="1495890436" sldId="266"/>
            <ac:picMk id="18" creationId="{3A291B5A-B284-4039-989F-8BA731C4BA12}"/>
          </ac:picMkLst>
        </pc:picChg>
        <pc:picChg chg="mod">
          <ac:chgData name="김 지영" userId="6a163bdcc1d28b62" providerId="LiveId" clId="{1C6DF311-0D44-4F75-A420-430F8AE5CFEB}" dt="2019-12-04T14:08:02.020" v="5450" actId="164"/>
          <ac:picMkLst>
            <pc:docMk/>
            <pc:sldMk cId="1495890436" sldId="266"/>
            <ac:picMk id="20" creationId="{A3752BF6-0DF2-4E07-9506-A94D7BCFF41E}"/>
          </ac:picMkLst>
        </pc:picChg>
        <pc:picChg chg="add mod">
          <ac:chgData name="김 지영" userId="6a163bdcc1d28b62" providerId="LiveId" clId="{1C6DF311-0D44-4F75-A420-430F8AE5CFEB}" dt="2019-12-04T14:08:07.549" v="5452" actId="164"/>
          <ac:picMkLst>
            <pc:docMk/>
            <pc:sldMk cId="1495890436" sldId="266"/>
            <ac:picMk id="21" creationId="{F5A48DB3-8DE9-4E5C-A5B1-F03BF2809DC1}"/>
          </ac:picMkLst>
        </pc:picChg>
        <pc:picChg chg="add del mod">
          <ac:chgData name="김 지영" userId="6a163bdcc1d28b62" providerId="LiveId" clId="{1C6DF311-0D44-4F75-A420-430F8AE5CFEB}" dt="2019-12-04T14:07:51.256" v="5448" actId="478"/>
          <ac:picMkLst>
            <pc:docMk/>
            <pc:sldMk cId="1495890436" sldId="266"/>
            <ac:picMk id="23" creationId="{EE9069E7-14DE-4CE8-94F3-889DE90B7062}"/>
          </ac:picMkLst>
        </pc:picChg>
      </pc:sldChg>
      <pc:sldChg chg="addSp delSp modSp">
        <pc:chgData name="김 지영" userId="6a163bdcc1d28b62" providerId="LiveId" clId="{1C6DF311-0D44-4F75-A420-430F8AE5CFEB}" dt="2019-12-04T14:37:01.596" v="6105" actId="478"/>
        <pc:sldMkLst>
          <pc:docMk/>
          <pc:sldMk cId="2426347039" sldId="267"/>
        </pc:sldMkLst>
        <pc:spChg chg="mod">
          <ac:chgData name="김 지영" userId="6a163bdcc1d28b62" providerId="LiveId" clId="{1C6DF311-0D44-4F75-A420-430F8AE5CFEB}" dt="2019-11-20T13:03:09.482" v="8" actId="2711"/>
          <ac:spMkLst>
            <pc:docMk/>
            <pc:sldMk cId="2426347039" sldId="267"/>
            <ac:spMk id="4" creationId="{54DABFDF-C1B5-442D-B6E6-8BEE1B172D63}"/>
          </ac:spMkLst>
        </pc:spChg>
        <pc:spChg chg="mod">
          <ac:chgData name="김 지영" userId="6a163bdcc1d28b62" providerId="LiveId" clId="{1C6DF311-0D44-4F75-A420-430F8AE5CFEB}" dt="2019-11-20T13:02:22.238" v="3" actId="2711"/>
          <ac:spMkLst>
            <pc:docMk/>
            <pc:sldMk cId="2426347039" sldId="267"/>
            <ac:spMk id="8" creationId="{F75F18C2-77DC-47D2-92E9-C5C2AE941703}"/>
          </ac:spMkLst>
        </pc:spChg>
        <pc:spChg chg="mod">
          <ac:chgData name="김 지영" userId="6a163bdcc1d28b62" providerId="LiveId" clId="{1C6DF311-0D44-4F75-A420-430F8AE5CFEB}" dt="2019-11-20T13:02:29.268" v="4" actId="2711"/>
          <ac:spMkLst>
            <pc:docMk/>
            <pc:sldMk cId="2426347039" sldId="267"/>
            <ac:spMk id="9" creationId="{1FD7EED3-7952-42BE-BEF6-4FECB5A4145E}"/>
          </ac:spMkLst>
        </pc:spChg>
        <pc:spChg chg="mod">
          <ac:chgData name="김 지영" userId="6a163bdcc1d28b62" providerId="LiveId" clId="{1C6DF311-0D44-4F75-A420-430F8AE5CFEB}" dt="2019-11-20T13:03:09.482" v="8" actId="2711"/>
          <ac:spMkLst>
            <pc:docMk/>
            <pc:sldMk cId="2426347039" sldId="267"/>
            <ac:spMk id="19" creationId="{84A7AB83-5ED7-4C8E-A182-13AA542CEEE7}"/>
          </ac:spMkLst>
        </pc:spChg>
        <pc:spChg chg="mod">
          <ac:chgData name="김 지영" userId="6a163bdcc1d28b62" providerId="LiveId" clId="{1C6DF311-0D44-4F75-A420-430F8AE5CFEB}" dt="2019-11-25T10:05:53.020" v="4377"/>
          <ac:spMkLst>
            <pc:docMk/>
            <pc:sldMk cId="2426347039" sldId="267"/>
            <ac:spMk id="20" creationId="{214648AF-DC82-4254-B0A2-6E738C5D159A}"/>
          </ac:spMkLst>
        </pc:spChg>
        <pc:spChg chg="mod">
          <ac:chgData name="김 지영" userId="6a163bdcc1d28b62" providerId="LiveId" clId="{1C6DF311-0D44-4F75-A420-430F8AE5CFEB}" dt="2019-11-20T13:03:09.482" v="8" actId="2711"/>
          <ac:spMkLst>
            <pc:docMk/>
            <pc:sldMk cId="2426347039" sldId="267"/>
            <ac:spMk id="21" creationId="{AECED95C-448D-48EB-8ACE-85255BE56CB9}"/>
          </ac:spMkLst>
        </pc:spChg>
        <pc:spChg chg="mod">
          <ac:chgData name="김 지영" userId="6a163bdcc1d28b62" providerId="LiveId" clId="{1C6DF311-0D44-4F75-A420-430F8AE5CFEB}" dt="2019-11-24T16:47:36.231" v="3536" actId="20577"/>
          <ac:spMkLst>
            <pc:docMk/>
            <pc:sldMk cId="2426347039" sldId="267"/>
            <ac:spMk id="22" creationId="{0805B767-8ECA-4DC2-94A3-C9F5962C0558}"/>
          </ac:spMkLst>
        </pc:spChg>
        <pc:spChg chg="add del mod">
          <ac:chgData name="김 지영" userId="6a163bdcc1d28b62" providerId="LiveId" clId="{1C6DF311-0D44-4F75-A420-430F8AE5CFEB}" dt="2019-12-04T14:37:01.596" v="6105" actId="478"/>
          <ac:spMkLst>
            <pc:docMk/>
            <pc:sldMk cId="2426347039" sldId="267"/>
            <ac:spMk id="24" creationId="{ADC8D6D0-1265-4E74-A2E0-FDEEC468009F}"/>
          </ac:spMkLst>
        </pc:spChg>
      </pc:sldChg>
      <pc:sldChg chg="addSp modSp">
        <pc:chgData name="김 지영" userId="6a163bdcc1d28b62" providerId="LiveId" clId="{1C6DF311-0D44-4F75-A420-430F8AE5CFEB}" dt="2019-11-24T17:10:15.483" v="4280" actId="12788"/>
        <pc:sldMkLst>
          <pc:docMk/>
          <pc:sldMk cId="145923694" sldId="268"/>
        </pc:sldMkLst>
        <pc:spChg chg="mod">
          <ac:chgData name="김 지영" userId="6a163bdcc1d28b62" providerId="LiveId" clId="{1C6DF311-0D44-4F75-A420-430F8AE5CFEB}" dt="2019-11-20T13:04:51.115" v="23" actId="2711"/>
          <ac:spMkLst>
            <pc:docMk/>
            <pc:sldMk cId="145923694" sldId="268"/>
            <ac:spMk id="3" creationId="{5300D05D-4D64-423D-BE1F-F5AB895A6A68}"/>
          </ac:spMkLst>
        </pc:spChg>
        <pc:spChg chg="mod">
          <ac:chgData name="김 지영" userId="6a163bdcc1d28b62" providerId="LiveId" clId="{1C6DF311-0D44-4F75-A420-430F8AE5CFEB}" dt="2019-11-20T13:05:01.600" v="25" actId="2711"/>
          <ac:spMkLst>
            <pc:docMk/>
            <pc:sldMk cId="145923694" sldId="268"/>
            <ac:spMk id="8" creationId="{F75F18C2-77DC-47D2-92E9-C5C2AE941703}"/>
          </ac:spMkLst>
        </pc:spChg>
        <pc:spChg chg="mod">
          <ac:chgData name="김 지영" userId="6a163bdcc1d28b62" providerId="LiveId" clId="{1C6DF311-0D44-4F75-A420-430F8AE5CFEB}" dt="2019-11-20T13:04:56.835" v="24" actId="2711"/>
          <ac:spMkLst>
            <pc:docMk/>
            <pc:sldMk cId="145923694" sldId="268"/>
            <ac:spMk id="9" creationId="{1FD7EED3-7952-42BE-BEF6-4FECB5A4145E}"/>
          </ac:spMkLst>
        </pc:spChg>
        <pc:spChg chg="mod">
          <ac:chgData name="김 지영" userId="6a163bdcc1d28b62" providerId="LiveId" clId="{1C6DF311-0D44-4F75-A420-430F8AE5CFEB}" dt="2019-11-20T13:04:51.115" v="23" actId="2711"/>
          <ac:spMkLst>
            <pc:docMk/>
            <pc:sldMk cId="145923694" sldId="268"/>
            <ac:spMk id="17" creationId="{315CC60E-CA6D-4128-968E-FA5A25BDB2A9}"/>
          </ac:spMkLst>
        </pc:spChg>
        <pc:spChg chg="mod">
          <ac:chgData name="김 지영" userId="6a163bdcc1d28b62" providerId="LiveId" clId="{1C6DF311-0D44-4F75-A420-430F8AE5CFEB}" dt="2019-11-20T13:04:51.115" v="23" actId="2711"/>
          <ac:spMkLst>
            <pc:docMk/>
            <pc:sldMk cId="145923694" sldId="268"/>
            <ac:spMk id="19" creationId="{4D17337E-08EC-492D-846A-A2C12B8B0FA2}"/>
          </ac:spMkLst>
        </pc:spChg>
        <pc:spChg chg="mod">
          <ac:chgData name="김 지영" userId="6a163bdcc1d28b62" providerId="LiveId" clId="{1C6DF311-0D44-4F75-A420-430F8AE5CFEB}" dt="2019-11-20T13:04:51.115" v="23" actId="2711"/>
          <ac:spMkLst>
            <pc:docMk/>
            <pc:sldMk cId="145923694" sldId="268"/>
            <ac:spMk id="23" creationId="{36A59CC7-6415-4BB6-8216-9D11B15BDABE}"/>
          </ac:spMkLst>
        </pc:spChg>
        <pc:spChg chg="mod">
          <ac:chgData name="김 지영" userId="6a163bdcc1d28b62" providerId="LiveId" clId="{1C6DF311-0D44-4F75-A420-430F8AE5CFEB}" dt="2019-11-20T13:04:51.115" v="23" actId="2711"/>
          <ac:spMkLst>
            <pc:docMk/>
            <pc:sldMk cId="145923694" sldId="268"/>
            <ac:spMk id="24" creationId="{B4375042-9A19-4913-8176-745DFCCDB4B6}"/>
          </ac:spMkLst>
        </pc:spChg>
        <pc:spChg chg="mod">
          <ac:chgData name="김 지영" userId="6a163bdcc1d28b62" providerId="LiveId" clId="{1C6DF311-0D44-4F75-A420-430F8AE5CFEB}" dt="2019-11-20T13:04:51.115" v="23" actId="2711"/>
          <ac:spMkLst>
            <pc:docMk/>
            <pc:sldMk cId="145923694" sldId="268"/>
            <ac:spMk id="25" creationId="{52E93E88-E439-4095-BA07-DE0B18F69888}"/>
          </ac:spMkLst>
        </pc:spChg>
        <pc:spChg chg="mod">
          <ac:chgData name="김 지영" userId="6a163bdcc1d28b62" providerId="LiveId" clId="{1C6DF311-0D44-4F75-A420-430F8AE5CFEB}" dt="2019-11-20T13:04:51.115" v="23" actId="2711"/>
          <ac:spMkLst>
            <pc:docMk/>
            <pc:sldMk cId="145923694" sldId="268"/>
            <ac:spMk id="26" creationId="{E6EDD088-84FA-405C-AAE9-10AD54DFC6A5}"/>
          </ac:spMkLst>
        </pc:spChg>
        <pc:spChg chg="mod">
          <ac:chgData name="김 지영" userId="6a163bdcc1d28b62" providerId="LiveId" clId="{1C6DF311-0D44-4F75-A420-430F8AE5CFEB}" dt="2019-11-24T17:10:15.483" v="4280" actId="12788"/>
          <ac:spMkLst>
            <pc:docMk/>
            <pc:sldMk cId="145923694" sldId="268"/>
            <ac:spMk id="28" creationId="{893EAC71-5B33-4B79-87E3-B658246974EE}"/>
          </ac:spMkLst>
        </pc:spChg>
        <pc:spChg chg="mod">
          <ac:chgData name="김 지영" userId="6a163bdcc1d28b62" providerId="LiveId" clId="{1C6DF311-0D44-4F75-A420-430F8AE5CFEB}" dt="2019-11-20T13:04:51.115" v="23" actId="2711"/>
          <ac:spMkLst>
            <pc:docMk/>
            <pc:sldMk cId="145923694" sldId="268"/>
            <ac:spMk id="29" creationId="{1C9D6F97-9FFD-4286-AB69-F7DEB68845B4}"/>
          </ac:spMkLst>
        </pc:spChg>
        <pc:spChg chg="mod">
          <ac:chgData name="김 지영" userId="6a163bdcc1d28b62" providerId="LiveId" clId="{1C6DF311-0D44-4F75-A420-430F8AE5CFEB}" dt="2019-11-20T13:04:51.115" v="23" actId="2711"/>
          <ac:spMkLst>
            <pc:docMk/>
            <pc:sldMk cId="145923694" sldId="268"/>
            <ac:spMk id="30" creationId="{7BB37A7E-A391-40B9-9A79-88F24BC37E4C}"/>
          </ac:spMkLst>
        </pc:spChg>
        <pc:spChg chg="mod">
          <ac:chgData name="김 지영" userId="6a163bdcc1d28b62" providerId="LiveId" clId="{1C6DF311-0D44-4F75-A420-430F8AE5CFEB}" dt="2019-11-24T17:10:15.483" v="4280" actId="12788"/>
          <ac:spMkLst>
            <pc:docMk/>
            <pc:sldMk cId="145923694" sldId="268"/>
            <ac:spMk id="31" creationId="{09833318-F993-482A-9725-4CBE46D01B26}"/>
          </ac:spMkLst>
        </pc:spChg>
        <pc:spChg chg="mod">
          <ac:chgData name="김 지영" userId="6a163bdcc1d28b62" providerId="LiveId" clId="{1C6DF311-0D44-4F75-A420-430F8AE5CFEB}" dt="2019-11-24T17:10:15.483" v="4280" actId="12788"/>
          <ac:spMkLst>
            <pc:docMk/>
            <pc:sldMk cId="145923694" sldId="268"/>
            <ac:spMk id="32" creationId="{A4862A40-C934-429F-B1DE-315758E3E909}"/>
          </ac:spMkLst>
        </pc:spChg>
        <pc:picChg chg="add mod">
          <ac:chgData name="김 지영" userId="6a163bdcc1d28b62" providerId="LiveId" clId="{1C6DF311-0D44-4F75-A420-430F8AE5CFEB}" dt="2019-11-20T13:24:25.050" v="74" actId="1038"/>
          <ac:picMkLst>
            <pc:docMk/>
            <pc:sldMk cId="145923694" sldId="268"/>
            <ac:picMk id="1026" creationId="{FEEC3641-F91C-4A53-A704-D150D8E421E5}"/>
          </ac:picMkLst>
        </pc:picChg>
      </pc:sldChg>
      <pc:sldChg chg="modSp">
        <pc:chgData name="김 지영" userId="6a163bdcc1d28b62" providerId="LiveId" clId="{1C6DF311-0D44-4F75-A420-430F8AE5CFEB}" dt="2019-12-04T14:23:53.688" v="5926" actId="2711"/>
        <pc:sldMkLst>
          <pc:docMk/>
          <pc:sldMk cId="568175719" sldId="269"/>
        </pc:sldMkLst>
        <pc:spChg chg="mod">
          <ac:chgData name="김 지영" userId="6a163bdcc1d28b62" providerId="LiveId" clId="{1C6DF311-0D44-4F75-A420-430F8AE5CFEB}" dt="2019-11-20T13:05:17.377" v="27" actId="2711"/>
          <ac:spMkLst>
            <pc:docMk/>
            <pc:sldMk cId="568175719" sldId="269"/>
            <ac:spMk id="8" creationId="{F75F18C2-77DC-47D2-92E9-C5C2AE941703}"/>
          </ac:spMkLst>
        </pc:spChg>
        <pc:spChg chg="mod">
          <ac:chgData name="김 지영" userId="6a163bdcc1d28b62" providerId="LiveId" clId="{1C6DF311-0D44-4F75-A420-430F8AE5CFEB}" dt="2019-11-20T13:05:12.753" v="26" actId="2711"/>
          <ac:spMkLst>
            <pc:docMk/>
            <pc:sldMk cId="568175719" sldId="269"/>
            <ac:spMk id="9" creationId="{1FD7EED3-7952-42BE-BEF6-4FECB5A4145E}"/>
          </ac:spMkLst>
        </pc:spChg>
        <pc:spChg chg="mod">
          <ac:chgData name="김 지영" userId="6a163bdcc1d28b62" providerId="LiveId" clId="{1C6DF311-0D44-4F75-A420-430F8AE5CFEB}" dt="2019-12-04T13:22:00.297" v="4980" actId="2711"/>
          <ac:spMkLst>
            <pc:docMk/>
            <pc:sldMk cId="568175719" sldId="269"/>
            <ac:spMk id="17" creationId="{315CC60E-CA6D-4128-968E-FA5A25BDB2A9}"/>
          </ac:spMkLst>
        </pc:spChg>
        <pc:spChg chg="mod">
          <ac:chgData name="김 지영" userId="6a163bdcc1d28b62" providerId="LiveId" clId="{1C6DF311-0D44-4F75-A420-430F8AE5CFEB}" dt="2019-12-04T13:22:00.297" v="4980" actId="2711"/>
          <ac:spMkLst>
            <pc:docMk/>
            <pc:sldMk cId="568175719" sldId="269"/>
            <ac:spMk id="19" creationId="{AC0405EF-B289-4BDD-8C4C-3439D13492EB}"/>
          </ac:spMkLst>
        </pc:spChg>
        <pc:spChg chg="mod">
          <ac:chgData name="김 지영" userId="6a163bdcc1d28b62" providerId="LiveId" clId="{1C6DF311-0D44-4F75-A420-430F8AE5CFEB}" dt="2019-12-04T13:22:00.297" v="4980" actId="2711"/>
          <ac:spMkLst>
            <pc:docMk/>
            <pc:sldMk cId="568175719" sldId="269"/>
            <ac:spMk id="22" creationId="{33BCA868-0B9D-4031-8378-CB7FDC5523E3}"/>
          </ac:spMkLst>
        </pc:spChg>
        <pc:spChg chg="mod">
          <ac:chgData name="김 지영" userId="6a163bdcc1d28b62" providerId="LiveId" clId="{1C6DF311-0D44-4F75-A420-430F8AE5CFEB}" dt="2019-12-04T13:22:00.297" v="4980" actId="2711"/>
          <ac:spMkLst>
            <pc:docMk/>
            <pc:sldMk cId="568175719" sldId="269"/>
            <ac:spMk id="24" creationId="{1EEDDEA4-D4E9-4429-93B5-51C488B15CDE}"/>
          </ac:spMkLst>
        </pc:spChg>
        <pc:spChg chg="mod">
          <ac:chgData name="김 지영" userId="6a163bdcc1d28b62" providerId="LiveId" clId="{1C6DF311-0D44-4F75-A420-430F8AE5CFEB}" dt="2019-12-04T14:23:53.688" v="5926" actId="2711"/>
          <ac:spMkLst>
            <pc:docMk/>
            <pc:sldMk cId="568175719" sldId="269"/>
            <ac:spMk id="26" creationId="{6E70CC9F-E84E-45B1-8F1E-0202762164CD}"/>
          </ac:spMkLst>
        </pc:spChg>
      </pc:sldChg>
      <pc:sldChg chg="modSp">
        <pc:chgData name="김 지영" userId="6a163bdcc1d28b62" providerId="LiveId" clId="{1C6DF311-0D44-4F75-A420-430F8AE5CFEB}" dt="2019-12-04T13:47:01.591" v="4996" actId="404"/>
        <pc:sldMkLst>
          <pc:docMk/>
          <pc:sldMk cId="4284124898" sldId="270"/>
        </pc:sldMkLst>
        <pc:spChg chg="mod">
          <ac:chgData name="김 지영" userId="6a163bdcc1d28b62" providerId="LiveId" clId="{1C6DF311-0D44-4F75-A420-430F8AE5CFEB}" dt="2019-11-20T13:05:29" v="29" actId="2711"/>
          <ac:spMkLst>
            <pc:docMk/>
            <pc:sldMk cId="4284124898" sldId="270"/>
            <ac:spMk id="8" creationId="{F75F18C2-77DC-47D2-92E9-C5C2AE941703}"/>
          </ac:spMkLst>
        </pc:spChg>
        <pc:spChg chg="mod">
          <ac:chgData name="김 지영" userId="6a163bdcc1d28b62" providerId="LiveId" clId="{1C6DF311-0D44-4F75-A420-430F8AE5CFEB}" dt="2019-11-20T13:05:24.501" v="28" actId="2711"/>
          <ac:spMkLst>
            <pc:docMk/>
            <pc:sldMk cId="4284124898" sldId="270"/>
            <ac:spMk id="9" creationId="{1FD7EED3-7952-42BE-BEF6-4FECB5A4145E}"/>
          </ac:spMkLst>
        </pc:spChg>
        <pc:graphicFrameChg chg="mod modGraphic">
          <ac:chgData name="김 지영" userId="6a163bdcc1d28b62" providerId="LiveId" clId="{1C6DF311-0D44-4F75-A420-430F8AE5CFEB}" dt="2019-12-04T13:47:01.591" v="4996" actId="404"/>
          <ac:graphicFrameMkLst>
            <pc:docMk/>
            <pc:sldMk cId="4284124898" sldId="270"/>
            <ac:graphicFrameMk id="19" creationId="{5438A001-AB58-4FCA-8736-19FDA5BA7767}"/>
          </ac:graphicFrameMkLst>
        </pc:graphicFrameChg>
      </pc:sldChg>
      <pc:sldChg chg="modSp">
        <pc:chgData name="김 지영" userId="6a163bdcc1d28b62" providerId="LiveId" clId="{1C6DF311-0D44-4F75-A420-430F8AE5CFEB}" dt="2019-12-04T14:17:25.379" v="5821" actId="2710"/>
        <pc:sldMkLst>
          <pc:docMk/>
          <pc:sldMk cId="3280960365" sldId="271"/>
        </pc:sldMkLst>
        <pc:spChg chg="mod">
          <ac:chgData name="김 지영" userId="6a163bdcc1d28b62" providerId="LiveId" clId="{1C6DF311-0D44-4F75-A420-430F8AE5CFEB}" dt="2019-11-20T13:06:21.469" v="35" actId="2711"/>
          <ac:spMkLst>
            <pc:docMk/>
            <pc:sldMk cId="3280960365" sldId="271"/>
            <ac:spMk id="3" creationId="{E0388F2B-2F83-4396-A7CD-9A322D06E3DF}"/>
          </ac:spMkLst>
        </pc:spChg>
        <pc:spChg chg="mod">
          <ac:chgData name="김 지영" userId="6a163bdcc1d28b62" providerId="LiveId" clId="{1C6DF311-0D44-4F75-A420-430F8AE5CFEB}" dt="2019-11-20T13:06:01.512" v="32" actId="2711"/>
          <ac:spMkLst>
            <pc:docMk/>
            <pc:sldMk cId="3280960365" sldId="271"/>
            <ac:spMk id="8" creationId="{F75F18C2-77DC-47D2-92E9-C5C2AE941703}"/>
          </ac:spMkLst>
        </pc:spChg>
        <pc:spChg chg="mod">
          <ac:chgData name="김 지영" userId="6a163bdcc1d28b62" providerId="LiveId" clId="{1C6DF311-0D44-4F75-A420-430F8AE5CFEB}" dt="2019-11-20T13:05:55.838" v="31" actId="2711"/>
          <ac:spMkLst>
            <pc:docMk/>
            <pc:sldMk cId="3280960365" sldId="271"/>
            <ac:spMk id="9" creationId="{1FD7EED3-7952-42BE-BEF6-4FECB5A4145E}"/>
          </ac:spMkLst>
        </pc:spChg>
        <pc:spChg chg="mod">
          <ac:chgData name="김 지영" userId="6a163bdcc1d28b62" providerId="LiveId" clId="{1C6DF311-0D44-4F75-A420-430F8AE5CFEB}" dt="2019-11-25T10:25:45.042" v="4614" actId="20577"/>
          <ac:spMkLst>
            <pc:docMk/>
            <pc:sldMk cId="3280960365" sldId="271"/>
            <ac:spMk id="17" creationId="{315CC60E-CA6D-4128-968E-FA5A25BDB2A9}"/>
          </ac:spMkLst>
        </pc:spChg>
        <pc:spChg chg="mod">
          <ac:chgData name="김 지영" userId="6a163bdcc1d28b62" providerId="LiveId" clId="{1C6DF311-0D44-4F75-A420-430F8AE5CFEB}" dt="2019-12-04T13:13:25.195" v="4768" actId="1076"/>
          <ac:spMkLst>
            <pc:docMk/>
            <pc:sldMk cId="3280960365" sldId="271"/>
            <ac:spMk id="17" creationId="{53AF770E-31B4-417A-A1D4-D7B814418A3F}"/>
          </ac:spMkLst>
        </pc:spChg>
        <pc:spChg chg="mod">
          <ac:chgData name="김 지영" userId="6a163bdcc1d28b62" providerId="LiveId" clId="{1C6DF311-0D44-4F75-A420-430F8AE5CFEB}" dt="2019-12-04T13:12:27.301" v="4752" actId="1076"/>
          <ac:spMkLst>
            <pc:docMk/>
            <pc:sldMk cId="3280960365" sldId="271"/>
            <ac:spMk id="19" creationId="{4135C8BA-80F0-4F86-90A8-FF90766E2EF9}"/>
          </ac:spMkLst>
        </pc:spChg>
        <pc:spChg chg="mod">
          <ac:chgData name="김 지영" userId="6a163bdcc1d28b62" providerId="LiveId" clId="{1C6DF311-0D44-4F75-A420-430F8AE5CFEB}" dt="2019-11-20T13:06:21.469" v="35" actId="2711"/>
          <ac:spMkLst>
            <pc:docMk/>
            <pc:sldMk cId="3280960365" sldId="271"/>
            <ac:spMk id="21" creationId="{4CF4EB4D-BA90-4520-9CB3-C1F0C7F2F82C}"/>
          </ac:spMkLst>
        </pc:spChg>
        <pc:spChg chg="mod">
          <ac:chgData name="김 지영" userId="6a163bdcc1d28b62" providerId="LiveId" clId="{1C6DF311-0D44-4F75-A420-430F8AE5CFEB}" dt="2019-12-04T13:53:16.079" v="5132" actId="2710"/>
          <ac:spMkLst>
            <pc:docMk/>
            <pc:sldMk cId="3280960365" sldId="271"/>
            <ac:spMk id="24" creationId="{745AF71A-6D6B-4346-9198-D049B134E825}"/>
          </ac:spMkLst>
        </pc:spChg>
        <pc:spChg chg="mod">
          <ac:chgData name="김 지영" userId="6a163bdcc1d28b62" providerId="LiveId" clId="{1C6DF311-0D44-4F75-A420-430F8AE5CFEB}" dt="2019-12-04T13:13:25.195" v="4768" actId="1076"/>
          <ac:spMkLst>
            <pc:docMk/>
            <pc:sldMk cId="3280960365" sldId="271"/>
            <ac:spMk id="28" creationId="{7AEA1ED9-7A2D-4763-A56B-E3C3D8D4AA18}"/>
          </ac:spMkLst>
        </pc:spChg>
        <pc:spChg chg="mod">
          <ac:chgData name="김 지영" userId="6a163bdcc1d28b62" providerId="LiveId" clId="{1C6DF311-0D44-4F75-A420-430F8AE5CFEB}" dt="2019-12-04T13:53:06.888" v="5130" actId="20577"/>
          <ac:spMkLst>
            <pc:docMk/>
            <pc:sldMk cId="3280960365" sldId="271"/>
            <ac:spMk id="31" creationId="{FE366457-8890-491B-A1FA-FF04B90EB878}"/>
          </ac:spMkLst>
        </pc:spChg>
        <pc:spChg chg="mod">
          <ac:chgData name="김 지영" userId="6a163bdcc1d28b62" providerId="LiveId" clId="{1C6DF311-0D44-4F75-A420-430F8AE5CFEB}" dt="2019-12-04T14:17:25.379" v="5821" actId="2710"/>
          <ac:spMkLst>
            <pc:docMk/>
            <pc:sldMk cId="3280960365" sldId="271"/>
            <ac:spMk id="32" creationId="{C30C6AF4-6C8E-4BEE-B72A-2D9A9ED76497}"/>
          </ac:spMkLst>
        </pc:spChg>
        <pc:picChg chg="mod">
          <ac:chgData name="김 지영" userId="6a163bdcc1d28b62" providerId="LiveId" clId="{1C6DF311-0D44-4F75-A420-430F8AE5CFEB}" dt="2019-12-04T13:13:25.195" v="4768" actId="1076"/>
          <ac:picMkLst>
            <pc:docMk/>
            <pc:sldMk cId="3280960365" sldId="271"/>
            <ac:picMk id="4" creationId="{472FEEAA-EDB4-4104-8CAD-8A35E28A5A73}"/>
          </ac:picMkLst>
        </pc:picChg>
        <pc:picChg chg="mod">
          <ac:chgData name="김 지영" userId="6a163bdcc1d28b62" providerId="LiveId" clId="{1C6DF311-0D44-4F75-A420-430F8AE5CFEB}" dt="2019-12-04T13:13:25.195" v="4768" actId="1076"/>
          <ac:picMkLst>
            <pc:docMk/>
            <pc:sldMk cId="3280960365" sldId="271"/>
            <ac:picMk id="7" creationId="{A5AF5BE9-1A87-4B41-9501-AFCD1BE28071}"/>
          </ac:picMkLst>
        </pc:picChg>
        <pc:picChg chg="mod">
          <ac:chgData name="김 지영" userId="6a163bdcc1d28b62" providerId="LiveId" clId="{1C6DF311-0D44-4F75-A420-430F8AE5CFEB}" dt="2019-12-04T13:12:27.301" v="4752" actId="1076"/>
          <ac:picMkLst>
            <pc:docMk/>
            <pc:sldMk cId="3280960365" sldId="271"/>
            <ac:picMk id="18" creationId="{3A291B5A-B284-4039-989F-8BA731C4BA12}"/>
          </ac:picMkLst>
        </pc:picChg>
        <pc:picChg chg="mod">
          <ac:chgData name="김 지영" userId="6a163bdcc1d28b62" providerId="LiveId" clId="{1C6DF311-0D44-4F75-A420-430F8AE5CFEB}" dt="2019-12-04T13:13:00.299" v="4762" actId="1076"/>
          <ac:picMkLst>
            <pc:docMk/>
            <pc:sldMk cId="3280960365" sldId="271"/>
            <ac:picMk id="1026" creationId="{B7B98BF6-BE81-4903-9BC9-80A9A36ACAEF}"/>
          </ac:picMkLst>
        </pc:picChg>
      </pc:sldChg>
      <pc:sldChg chg="modSp">
        <pc:chgData name="김 지영" userId="6a163bdcc1d28b62" providerId="LiveId" clId="{1C6DF311-0D44-4F75-A420-430F8AE5CFEB}" dt="2019-11-20T13:08:14.810" v="38" actId="2711"/>
        <pc:sldMkLst>
          <pc:docMk/>
          <pc:sldMk cId="579674807" sldId="272"/>
        </pc:sldMkLst>
        <pc:spChg chg="mod">
          <ac:chgData name="김 지영" userId="6a163bdcc1d28b62" providerId="LiveId" clId="{1C6DF311-0D44-4F75-A420-430F8AE5CFEB}" dt="2019-11-20T13:08:08.592" v="37" actId="2711"/>
          <ac:spMkLst>
            <pc:docMk/>
            <pc:sldMk cId="579674807" sldId="272"/>
            <ac:spMk id="8" creationId="{F75F18C2-77DC-47D2-92E9-C5C2AE941703}"/>
          </ac:spMkLst>
        </pc:spChg>
        <pc:spChg chg="mod">
          <ac:chgData name="김 지영" userId="6a163bdcc1d28b62" providerId="LiveId" clId="{1C6DF311-0D44-4F75-A420-430F8AE5CFEB}" dt="2019-11-20T13:08:01.353" v="36" actId="2711"/>
          <ac:spMkLst>
            <pc:docMk/>
            <pc:sldMk cId="579674807" sldId="272"/>
            <ac:spMk id="9" creationId="{1FD7EED3-7952-42BE-BEF6-4FECB5A4145E}"/>
          </ac:spMkLst>
        </pc:spChg>
        <pc:graphicFrameChg chg="modGraphic">
          <ac:chgData name="김 지영" userId="6a163bdcc1d28b62" providerId="LiveId" clId="{1C6DF311-0D44-4F75-A420-430F8AE5CFEB}" dt="2019-11-20T13:08:14.810" v="38" actId="2711"/>
          <ac:graphicFrameMkLst>
            <pc:docMk/>
            <pc:sldMk cId="579674807" sldId="272"/>
            <ac:graphicFrameMk id="19" creationId="{2CA9BA1D-84E9-41B4-84B3-23157B77DE6B}"/>
          </ac:graphicFrameMkLst>
        </pc:graphicFrameChg>
      </pc:sldChg>
      <pc:sldChg chg="modSp ord">
        <pc:chgData name="김 지영" userId="6a163bdcc1d28b62" providerId="LiveId" clId="{1C6DF311-0D44-4F75-A420-430F8AE5CFEB}" dt="2019-11-24T16:33:34.071" v="3109"/>
        <pc:sldMkLst>
          <pc:docMk/>
          <pc:sldMk cId="839571412" sldId="273"/>
        </pc:sldMkLst>
        <pc:spChg chg="mod">
          <ac:chgData name="김 지영" userId="6a163bdcc1d28b62" providerId="LiveId" clId="{1C6DF311-0D44-4F75-A420-430F8AE5CFEB}" dt="2019-11-20T13:08:32.565" v="40" actId="2711"/>
          <ac:spMkLst>
            <pc:docMk/>
            <pc:sldMk cId="839571412" sldId="273"/>
            <ac:spMk id="8" creationId="{F75F18C2-77DC-47D2-92E9-C5C2AE941703}"/>
          </ac:spMkLst>
        </pc:spChg>
        <pc:spChg chg="mod">
          <ac:chgData name="김 지영" userId="6a163bdcc1d28b62" providerId="LiveId" clId="{1C6DF311-0D44-4F75-A420-430F8AE5CFEB}" dt="2019-11-20T13:08:36.283" v="41" actId="2711"/>
          <ac:spMkLst>
            <pc:docMk/>
            <pc:sldMk cId="839571412" sldId="273"/>
            <ac:spMk id="9" creationId="{1FD7EED3-7952-42BE-BEF6-4FECB5A4145E}"/>
          </ac:spMkLst>
        </pc:spChg>
        <pc:graphicFrameChg chg="modGraphic">
          <ac:chgData name="김 지영" userId="6a163bdcc1d28b62" providerId="LiveId" clId="{1C6DF311-0D44-4F75-A420-430F8AE5CFEB}" dt="2019-11-20T13:08:28.129" v="39" actId="2711"/>
          <ac:graphicFrameMkLst>
            <pc:docMk/>
            <pc:sldMk cId="839571412" sldId="273"/>
            <ac:graphicFrameMk id="19" creationId="{B4F2EA42-45C9-44CB-8559-283A95E80EC0}"/>
          </ac:graphicFrameMkLst>
        </pc:graphicFrameChg>
      </pc:sldChg>
      <pc:sldChg chg="addSp delSp modSp">
        <pc:chgData name="김 지영" userId="6a163bdcc1d28b62" providerId="LiveId" clId="{1C6DF311-0D44-4F75-A420-430F8AE5CFEB}" dt="2019-11-25T10:25:44.593" v="4613" actId="2166"/>
        <pc:sldMkLst>
          <pc:docMk/>
          <pc:sldMk cId="3136534378" sldId="274"/>
        </pc:sldMkLst>
        <pc:spChg chg="add del mod">
          <ac:chgData name="김 지영" userId="6a163bdcc1d28b62" providerId="LiveId" clId="{1C6DF311-0D44-4F75-A420-430F8AE5CFEB}" dt="2019-11-24T16:42:01.682" v="3400" actId="478"/>
          <ac:spMkLst>
            <pc:docMk/>
            <pc:sldMk cId="3136534378" sldId="274"/>
            <ac:spMk id="6" creationId="{9070B55E-1E5A-47AA-B48F-A99F3BA354E7}"/>
          </ac:spMkLst>
        </pc:spChg>
        <pc:spChg chg="mod">
          <ac:chgData name="김 지영" userId="6a163bdcc1d28b62" providerId="LiveId" clId="{1C6DF311-0D44-4F75-A420-430F8AE5CFEB}" dt="2019-11-20T13:08:52.982" v="43" actId="2711"/>
          <ac:spMkLst>
            <pc:docMk/>
            <pc:sldMk cId="3136534378" sldId="274"/>
            <ac:spMk id="8" creationId="{F75F18C2-77DC-47D2-92E9-C5C2AE941703}"/>
          </ac:spMkLst>
        </pc:spChg>
        <pc:spChg chg="mod">
          <ac:chgData name="김 지영" userId="6a163bdcc1d28b62" providerId="LiveId" clId="{1C6DF311-0D44-4F75-A420-430F8AE5CFEB}" dt="2019-11-24T16:26:57.195" v="2687" actId="20577"/>
          <ac:spMkLst>
            <pc:docMk/>
            <pc:sldMk cId="3136534378" sldId="274"/>
            <ac:spMk id="9" creationId="{1FD7EED3-7952-42BE-BEF6-4FECB5A4145E}"/>
          </ac:spMkLst>
        </pc:spChg>
        <pc:spChg chg="del mod">
          <ac:chgData name="김 지영" userId="6a163bdcc1d28b62" providerId="LiveId" clId="{1C6DF311-0D44-4F75-A420-430F8AE5CFEB}" dt="2019-11-24T16:42:03.436" v="3401" actId="478"/>
          <ac:spMkLst>
            <pc:docMk/>
            <pc:sldMk cId="3136534378" sldId="274"/>
            <ac:spMk id="17" creationId="{0DC45FB8-767E-47E0-84EB-CA12EBB32469}"/>
          </ac:spMkLst>
        </pc:spChg>
        <pc:spChg chg="del mod">
          <ac:chgData name="김 지영" userId="6a163bdcc1d28b62" providerId="LiveId" clId="{1C6DF311-0D44-4F75-A420-430F8AE5CFEB}" dt="2019-11-24T16:42:01.682" v="3400" actId="478"/>
          <ac:spMkLst>
            <pc:docMk/>
            <pc:sldMk cId="3136534378" sldId="274"/>
            <ac:spMk id="18" creationId="{526DAC3C-22E7-477E-8397-89B2B0C0D4CD}"/>
          </ac:spMkLst>
        </pc:spChg>
        <pc:spChg chg="del mod">
          <ac:chgData name="김 지영" userId="6a163bdcc1d28b62" providerId="LiveId" clId="{1C6DF311-0D44-4F75-A420-430F8AE5CFEB}" dt="2019-11-24T16:42:01.682" v="3400" actId="478"/>
          <ac:spMkLst>
            <pc:docMk/>
            <pc:sldMk cId="3136534378" sldId="274"/>
            <ac:spMk id="22" creationId="{2C5D9B50-FB44-4ECC-9610-EFC2FF7CA1FF}"/>
          </ac:spMkLst>
        </pc:spChg>
        <pc:spChg chg="del mod">
          <ac:chgData name="김 지영" userId="6a163bdcc1d28b62" providerId="LiveId" clId="{1C6DF311-0D44-4F75-A420-430F8AE5CFEB}" dt="2019-11-24T16:42:01.682" v="3400" actId="478"/>
          <ac:spMkLst>
            <pc:docMk/>
            <pc:sldMk cId="3136534378" sldId="274"/>
            <ac:spMk id="23" creationId="{B17A6577-97AD-44B3-ACF6-78E3933D7ADB}"/>
          </ac:spMkLst>
        </pc:spChg>
        <pc:spChg chg="del mod">
          <ac:chgData name="김 지영" userId="6a163bdcc1d28b62" providerId="LiveId" clId="{1C6DF311-0D44-4F75-A420-430F8AE5CFEB}" dt="2019-11-24T16:42:01.682" v="3400" actId="478"/>
          <ac:spMkLst>
            <pc:docMk/>
            <pc:sldMk cId="3136534378" sldId="274"/>
            <ac:spMk id="24" creationId="{0340D3D8-32BD-495F-BB05-F13B078343C1}"/>
          </ac:spMkLst>
        </pc:spChg>
        <pc:spChg chg="del mod">
          <ac:chgData name="김 지영" userId="6a163bdcc1d28b62" providerId="LiveId" clId="{1C6DF311-0D44-4F75-A420-430F8AE5CFEB}" dt="2019-11-24T16:42:01.682" v="3400" actId="478"/>
          <ac:spMkLst>
            <pc:docMk/>
            <pc:sldMk cId="3136534378" sldId="274"/>
            <ac:spMk id="25" creationId="{9B878B3E-7989-4591-860A-8537FA820F89}"/>
          </ac:spMkLst>
        </pc:spChg>
        <pc:spChg chg="del mod">
          <ac:chgData name="김 지영" userId="6a163bdcc1d28b62" providerId="LiveId" clId="{1C6DF311-0D44-4F75-A420-430F8AE5CFEB}" dt="2019-11-24T16:42:01.682" v="3400" actId="478"/>
          <ac:spMkLst>
            <pc:docMk/>
            <pc:sldMk cId="3136534378" sldId="274"/>
            <ac:spMk id="26" creationId="{478279AE-568C-4842-8DB7-76280C692B40}"/>
          </ac:spMkLst>
        </pc:spChg>
        <pc:spChg chg="del mod">
          <ac:chgData name="김 지영" userId="6a163bdcc1d28b62" providerId="LiveId" clId="{1C6DF311-0D44-4F75-A420-430F8AE5CFEB}" dt="2019-11-24T16:42:01.682" v="3400" actId="478"/>
          <ac:spMkLst>
            <pc:docMk/>
            <pc:sldMk cId="3136534378" sldId="274"/>
            <ac:spMk id="27" creationId="{07E46F08-16FA-4B6F-BAD5-19F6D72833D0}"/>
          </ac:spMkLst>
        </pc:spChg>
        <pc:graphicFrameChg chg="add del mod modGraphic">
          <ac:chgData name="김 지영" userId="6a163bdcc1d28b62" providerId="LiveId" clId="{1C6DF311-0D44-4F75-A420-430F8AE5CFEB}" dt="2019-11-25T10:25:44.593" v="4613" actId="2166"/>
          <ac:graphicFrameMkLst>
            <pc:docMk/>
            <pc:sldMk cId="3136534378" sldId="274"/>
            <ac:graphicFrameMk id="3" creationId="{F9EA8C82-2D0A-4DCC-B0A9-5C6435B9DFDE}"/>
          </ac:graphicFrameMkLst>
        </pc:graphicFrameChg>
        <pc:graphicFrameChg chg="add mod modGraphic">
          <ac:chgData name="김 지영" userId="6a163bdcc1d28b62" providerId="LiveId" clId="{1C6DF311-0D44-4F75-A420-430F8AE5CFEB}" dt="2019-11-24T16:41:46.481" v="3399" actId="1076"/>
          <ac:graphicFrameMkLst>
            <pc:docMk/>
            <pc:sldMk cId="3136534378" sldId="274"/>
            <ac:graphicFrameMk id="4" creationId="{290ACEDE-8631-4490-98B7-9313BB89E5FE}"/>
          </ac:graphicFrameMkLst>
        </pc:graphicFrameChg>
        <pc:graphicFrameChg chg="add mod modGraphic">
          <ac:chgData name="김 지영" userId="6a163bdcc1d28b62" providerId="LiveId" clId="{1C6DF311-0D44-4F75-A420-430F8AE5CFEB}" dt="2019-11-24T16:42:59.634" v="3411" actId="207"/>
          <ac:graphicFrameMkLst>
            <pc:docMk/>
            <pc:sldMk cId="3136534378" sldId="274"/>
            <ac:graphicFrameMk id="28" creationId="{CC50D377-2E44-472A-9815-E4A9536B2931}"/>
          </ac:graphicFrameMkLst>
        </pc:graphicFrameChg>
      </pc:sldChg>
      <pc:sldChg chg="modSp">
        <pc:chgData name="김 지영" userId="6a163bdcc1d28b62" providerId="LiveId" clId="{1C6DF311-0D44-4F75-A420-430F8AE5CFEB}" dt="2019-11-20T13:02:11.553" v="2" actId="2711"/>
        <pc:sldMkLst>
          <pc:docMk/>
          <pc:sldMk cId="3381179468" sldId="277"/>
        </pc:sldMkLst>
        <pc:spChg chg="mod">
          <ac:chgData name="김 지영" userId="6a163bdcc1d28b62" providerId="LiveId" clId="{1C6DF311-0D44-4F75-A420-430F8AE5CFEB}" dt="2019-11-20T13:02:11.553" v="2" actId="2711"/>
          <ac:spMkLst>
            <pc:docMk/>
            <pc:sldMk cId="3381179468" sldId="277"/>
            <ac:spMk id="8" creationId="{F75F18C2-77DC-47D2-92E9-C5C2AE941703}"/>
          </ac:spMkLst>
        </pc:spChg>
        <pc:spChg chg="mod">
          <ac:chgData name="김 지영" userId="6a163bdcc1d28b62" providerId="LiveId" clId="{1C6DF311-0D44-4F75-A420-430F8AE5CFEB}" dt="2019-11-20T13:02:05.445" v="0" actId="2711"/>
          <ac:spMkLst>
            <pc:docMk/>
            <pc:sldMk cId="3381179468" sldId="277"/>
            <ac:spMk id="9" creationId="{1FD7EED3-7952-42BE-BEF6-4FECB5A4145E}"/>
          </ac:spMkLst>
        </pc:spChg>
      </pc:sldChg>
      <pc:sldChg chg="addSp delSp modSp">
        <pc:chgData name="김 지영" userId="6a163bdcc1d28b62" providerId="LiveId" clId="{1C6DF311-0D44-4F75-A420-430F8AE5CFEB}" dt="2019-12-04T14:38:17.580" v="6124" actId="478"/>
        <pc:sldMkLst>
          <pc:docMk/>
          <pc:sldMk cId="1300829929" sldId="278"/>
        </pc:sldMkLst>
        <pc:spChg chg="add del">
          <ac:chgData name="김 지영" userId="6a163bdcc1d28b62" providerId="LiveId" clId="{1C6DF311-0D44-4F75-A420-430F8AE5CFEB}" dt="2019-12-04T14:38:17.580" v="6124" actId="478"/>
          <ac:spMkLst>
            <pc:docMk/>
            <pc:sldMk cId="1300829929" sldId="278"/>
            <ac:spMk id="2" creationId="{E62FF1D3-3309-4830-9A01-4D8BA201A728}"/>
          </ac:spMkLst>
        </pc:spChg>
        <pc:spChg chg="add del">
          <ac:chgData name="김 지영" userId="6a163bdcc1d28b62" providerId="LiveId" clId="{1C6DF311-0D44-4F75-A420-430F8AE5CFEB}" dt="2019-12-04T14:38:17.580" v="6124" actId="478"/>
          <ac:spMkLst>
            <pc:docMk/>
            <pc:sldMk cId="1300829929" sldId="278"/>
            <ac:spMk id="5" creationId="{F4723F6F-BAB3-4FAC-B771-ADDD2C574252}"/>
          </ac:spMkLst>
        </pc:spChg>
        <pc:spChg chg="mod">
          <ac:chgData name="김 지영" userId="6a163bdcc1d28b62" providerId="LiveId" clId="{1C6DF311-0D44-4F75-A420-430F8AE5CFEB}" dt="2019-11-20T13:03:33.086" v="11" actId="2711"/>
          <ac:spMkLst>
            <pc:docMk/>
            <pc:sldMk cId="1300829929" sldId="278"/>
            <ac:spMk id="7" creationId="{668B8A17-4C49-4F26-AF96-1E6043505746}"/>
          </ac:spMkLst>
        </pc:spChg>
        <pc:spChg chg="mod">
          <ac:chgData name="김 지영" userId="6a163bdcc1d28b62" providerId="LiveId" clId="{1C6DF311-0D44-4F75-A420-430F8AE5CFEB}" dt="2019-11-20T13:03:46.599" v="14" actId="2711"/>
          <ac:spMkLst>
            <pc:docMk/>
            <pc:sldMk cId="1300829929" sldId="278"/>
            <ac:spMk id="8" creationId="{F75F18C2-77DC-47D2-92E9-C5C2AE941703}"/>
          </ac:spMkLst>
        </pc:spChg>
        <pc:spChg chg="mod">
          <ac:chgData name="김 지영" userId="6a163bdcc1d28b62" providerId="LiveId" clId="{1C6DF311-0D44-4F75-A420-430F8AE5CFEB}" dt="2019-11-20T13:03:42.537" v="13" actId="2711"/>
          <ac:spMkLst>
            <pc:docMk/>
            <pc:sldMk cId="1300829929" sldId="278"/>
            <ac:spMk id="9" creationId="{1FD7EED3-7952-42BE-BEF6-4FECB5A4145E}"/>
          </ac:spMkLst>
        </pc:spChg>
        <pc:spChg chg="add del">
          <ac:chgData name="김 지영" userId="6a163bdcc1d28b62" providerId="LiveId" clId="{1C6DF311-0D44-4F75-A420-430F8AE5CFEB}" dt="2019-12-04T14:38:16.564" v="6123"/>
          <ac:spMkLst>
            <pc:docMk/>
            <pc:sldMk cId="1300829929" sldId="278"/>
            <ac:spMk id="21" creationId="{A5E62735-48A9-4A71-A9E2-8F7AF5DE90E8}"/>
          </ac:spMkLst>
        </pc:spChg>
        <pc:spChg chg="add del">
          <ac:chgData name="김 지영" userId="6a163bdcc1d28b62" providerId="LiveId" clId="{1C6DF311-0D44-4F75-A420-430F8AE5CFEB}" dt="2019-12-04T14:38:16.564" v="6123"/>
          <ac:spMkLst>
            <pc:docMk/>
            <pc:sldMk cId="1300829929" sldId="278"/>
            <ac:spMk id="22" creationId="{8CD38B6E-CD8A-4358-A304-8A1E9C01075C}"/>
          </ac:spMkLst>
        </pc:spChg>
        <pc:spChg chg="mod">
          <ac:chgData name="김 지영" userId="6a163bdcc1d28b62" providerId="LiveId" clId="{1C6DF311-0D44-4F75-A420-430F8AE5CFEB}" dt="2019-11-20T13:03:26.994" v="10" actId="2711"/>
          <ac:spMkLst>
            <pc:docMk/>
            <pc:sldMk cId="1300829929" sldId="278"/>
            <ac:spMk id="29" creationId="{1E81B4B6-A973-4F91-A7E4-F5C49F41C805}"/>
          </ac:spMkLst>
        </pc:spChg>
        <pc:spChg chg="mod">
          <ac:chgData name="김 지영" userId="6a163bdcc1d28b62" providerId="LiveId" clId="{1C6DF311-0D44-4F75-A420-430F8AE5CFEB}" dt="2019-11-20T13:03:38.148" v="12" actId="2711"/>
          <ac:spMkLst>
            <pc:docMk/>
            <pc:sldMk cId="1300829929" sldId="278"/>
            <ac:spMk id="31" creationId="{85DE59BD-7F9B-4BAF-B8C8-A5F7CE5FBF9B}"/>
          </ac:spMkLst>
        </pc:spChg>
      </pc:sldChg>
      <pc:sldChg chg="addSp delSp modSp">
        <pc:chgData name="김 지영" userId="6a163bdcc1d28b62" providerId="LiveId" clId="{1C6DF311-0D44-4F75-A420-430F8AE5CFEB}" dt="2019-12-04T14:37:45.954" v="6115"/>
        <pc:sldMkLst>
          <pc:docMk/>
          <pc:sldMk cId="533914193" sldId="279"/>
        </pc:sldMkLst>
        <pc:spChg chg="del">
          <ac:chgData name="김 지영" userId="6a163bdcc1d28b62" providerId="LiveId" clId="{1C6DF311-0D44-4F75-A420-430F8AE5CFEB}" dt="2019-12-04T14:37:45.657" v="6114" actId="478"/>
          <ac:spMkLst>
            <pc:docMk/>
            <pc:sldMk cId="533914193" sldId="279"/>
            <ac:spMk id="2" creationId="{E62FF1D3-3309-4830-9A01-4D8BA201A728}"/>
          </ac:spMkLst>
        </pc:spChg>
        <pc:spChg chg="del">
          <ac:chgData name="김 지영" userId="6a163bdcc1d28b62" providerId="LiveId" clId="{1C6DF311-0D44-4F75-A420-430F8AE5CFEB}" dt="2019-12-04T14:37:45.657" v="6114" actId="478"/>
          <ac:spMkLst>
            <pc:docMk/>
            <pc:sldMk cId="533914193" sldId="279"/>
            <ac:spMk id="5" creationId="{F4723F6F-BAB3-4FAC-B771-ADDD2C574252}"/>
          </ac:spMkLst>
        </pc:spChg>
        <pc:spChg chg="mod">
          <ac:chgData name="김 지영" userId="6a163bdcc1d28b62" providerId="LiveId" clId="{1C6DF311-0D44-4F75-A420-430F8AE5CFEB}" dt="2019-11-20T13:02:41.506" v="6" actId="2711"/>
          <ac:spMkLst>
            <pc:docMk/>
            <pc:sldMk cId="533914193" sldId="279"/>
            <ac:spMk id="8" creationId="{F75F18C2-77DC-47D2-92E9-C5C2AE941703}"/>
          </ac:spMkLst>
        </pc:spChg>
        <pc:spChg chg="mod">
          <ac:chgData name="김 지영" userId="6a163bdcc1d28b62" providerId="LiveId" clId="{1C6DF311-0D44-4F75-A420-430F8AE5CFEB}" dt="2019-11-20T13:02:36.891" v="5" actId="2711"/>
          <ac:spMkLst>
            <pc:docMk/>
            <pc:sldMk cId="533914193" sldId="279"/>
            <ac:spMk id="9" creationId="{1FD7EED3-7952-42BE-BEF6-4FECB5A4145E}"/>
          </ac:spMkLst>
        </pc:spChg>
        <pc:spChg chg="mod">
          <ac:chgData name="김 지영" userId="6a163bdcc1d28b62" providerId="LiveId" clId="{1C6DF311-0D44-4F75-A420-430F8AE5CFEB}" dt="2019-11-20T13:02:56.970" v="7" actId="2711"/>
          <ac:spMkLst>
            <pc:docMk/>
            <pc:sldMk cId="533914193" sldId="279"/>
            <ac:spMk id="17" creationId="{315CC60E-CA6D-4128-968E-FA5A25BDB2A9}"/>
          </ac:spMkLst>
        </pc:spChg>
        <pc:spChg chg="mod">
          <ac:chgData name="김 지영" userId="6a163bdcc1d28b62" providerId="LiveId" clId="{1C6DF311-0D44-4F75-A420-430F8AE5CFEB}" dt="2019-11-20T13:02:56.970" v="7" actId="2711"/>
          <ac:spMkLst>
            <pc:docMk/>
            <pc:sldMk cId="533914193" sldId="279"/>
            <ac:spMk id="21" creationId="{D3BCB13C-3E6C-4E39-8756-CF68C3450BDA}"/>
          </ac:spMkLst>
        </pc:spChg>
        <pc:spChg chg="mod">
          <ac:chgData name="김 지영" userId="6a163bdcc1d28b62" providerId="LiveId" clId="{1C6DF311-0D44-4F75-A420-430F8AE5CFEB}" dt="2019-11-20T13:02:56.970" v="7" actId="2711"/>
          <ac:spMkLst>
            <pc:docMk/>
            <pc:sldMk cId="533914193" sldId="279"/>
            <ac:spMk id="25" creationId="{3E45D0DD-DDC5-481F-950E-E205A490EE97}"/>
          </ac:spMkLst>
        </pc:spChg>
        <pc:spChg chg="mod">
          <ac:chgData name="김 지영" userId="6a163bdcc1d28b62" providerId="LiveId" clId="{1C6DF311-0D44-4F75-A420-430F8AE5CFEB}" dt="2019-11-20T13:02:56.970" v="7" actId="2711"/>
          <ac:spMkLst>
            <pc:docMk/>
            <pc:sldMk cId="533914193" sldId="279"/>
            <ac:spMk id="27" creationId="{C588D9F4-CF35-4F1E-BB18-07FED0C91A0A}"/>
          </ac:spMkLst>
        </pc:spChg>
        <pc:spChg chg="mod">
          <ac:chgData name="김 지영" userId="6a163bdcc1d28b62" providerId="LiveId" clId="{1C6DF311-0D44-4F75-A420-430F8AE5CFEB}" dt="2019-11-20T13:02:56.970" v="7" actId="2711"/>
          <ac:spMkLst>
            <pc:docMk/>
            <pc:sldMk cId="533914193" sldId="279"/>
            <ac:spMk id="28" creationId="{7D01D287-8F12-4076-B3DD-8A4A5B76466B}"/>
          </ac:spMkLst>
        </pc:spChg>
        <pc:spChg chg="mod">
          <ac:chgData name="김 지영" userId="6a163bdcc1d28b62" providerId="LiveId" clId="{1C6DF311-0D44-4F75-A420-430F8AE5CFEB}" dt="2019-11-20T13:02:56.970" v="7" actId="2711"/>
          <ac:spMkLst>
            <pc:docMk/>
            <pc:sldMk cId="533914193" sldId="279"/>
            <ac:spMk id="30" creationId="{1D6F9261-D098-4458-A9EC-0573ADE1B065}"/>
          </ac:spMkLst>
        </pc:spChg>
        <pc:spChg chg="add">
          <ac:chgData name="김 지영" userId="6a163bdcc1d28b62" providerId="LiveId" clId="{1C6DF311-0D44-4F75-A420-430F8AE5CFEB}" dt="2019-12-04T14:37:45.954" v="6115"/>
          <ac:spMkLst>
            <pc:docMk/>
            <pc:sldMk cId="533914193" sldId="279"/>
            <ac:spMk id="33" creationId="{8C11E692-6E9D-4959-86F0-12F39A50D150}"/>
          </ac:spMkLst>
        </pc:spChg>
        <pc:spChg chg="add">
          <ac:chgData name="김 지영" userId="6a163bdcc1d28b62" providerId="LiveId" clId="{1C6DF311-0D44-4F75-A420-430F8AE5CFEB}" dt="2019-12-04T14:37:45.954" v="6115"/>
          <ac:spMkLst>
            <pc:docMk/>
            <pc:sldMk cId="533914193" sldId="279"/>
            <ac:spMk id="34" creationId="{7A983193-16B1-40D9-9904-A9CC785FA746}"/>
          </ac:spMkLst>
        </pc:spChg>
        <pc:spChg chg="mod">
          <ac:chgData name="김 지영" userId="6a163bdcc1d28b62" providerId="LiveId" clId="{1C6DF311-0D44-4F75-A420-430F8AE5CFEB}" dt="2019-11-20T14:43:28.182" v="1970" actId="20577"/>
          <ac:spMkLst>
            <pc:docMk/>
            <pc:sldMk cId="533914193" sldId="279"/>
            <ac:spMk id="38" creationId="{5755A375-23EE-4BBD-B52C-A2A4032E88AA}"/>
          </ac:spMkLst>
        </pc:spChg>
        <pc:spChg chg="mod">
          <ac:chgData name="김 지영" userId="6a163bdcc1d28b62" providerId="LiveId" clId="{1C6DF311-0D44-4F75-A420-430F8AE5CFEB}" dt="2019-11-20T13:02:56.970" v="7" actId="2711"/>
          <ac:spMkLst>
            <pc:docMk/>
            <pc:sldMk cId="533914193" sldId="279"/>
            <ac:spMk id="39" creationId="{FD60B3D9-9C7F-4D11-829E-DB087C6CE2C0}"/>
          </ac:spMkLst>
        </pc:spChg>
        <pc:spChg chg="mod">
          <ac:chgData name="김 지영" userId="6a163bdcc1d28b62" providerId="LiveId" clId="{1C6DF311-0D44-4F75-A420-430F8AE5CFEB}" dt="2019-11-20T13:02:56.970" v="7" actId="2711"/>
          <ac:spMkLst>
            <pc:docMk/>
            <pc:sldMk cId="533914193" sldId="279"/>
            <ac:spMk id="40" creationId="{16FB7B5E-C32F-44B9-A097-1D15D799811D}"/>
          </ac:spMkLst>
        </pc:spChg>
        <pc:spChg chg="mod">
          <ac:chgData name="김 지영" userId="6a163bdcc1d28b62" providerId="LiveId" clId="{1C6DF311-0D44-4F75-A420-430F8AE5CFEB}" dt="2019-11-20T13:02:56.970" v="7" actId="2711"/>
          <ac:spMkLst>
            <pc:docMk/>
            <pc:sldMk cId="533914193" sldId="279"/>
            <ac:spMk id="41" creationId="{1903F27C-4760-43A9-83DA-F3267DB0A152}"/>
          </ac:spMkLst>
        </pc:spChg>
      </pc:sldChg>
      <pc:sldChg chg="addSp delSp modSp">
        <pc:chgData name="김 지영" userId="6a163bdcc1d28b62" providerId="LiveId" clId="{1C6DF311-0D44-4F75-A420-430F8AE5CFEB}" dt="2019-12-05T08:11:09.438" v="6139" actId="1076"/>
        <pc:sldMkLst>
          <pc:docMk/>
          <pc:sldMk cId="3363809724" sldId="280"/>
        </pc:sldMkLst>
        <pc:spChg chg="add del">
          <ac:chgData name="김 지영" userId="6a163bdcc1d28b62" providerId="LiveId" clId="{1C6DF311-0D44-4F75-A420-430F8AE5CFEB}" dt="2019-12-04T14:38:15.642" v="6122" actId="478"/>
          <ac:spMkLst>
            <pc:docMk/>
            <pc:sldMk cId="3363809724" sldId="280"/>
            <ac:spMk id="2" creationId="{E62FF1D3-3309-4830-9A01-4D8BA201A728}"/>
          </ac:spMkLst>
        </pc:spChg>
        <pc:spChg chg="add del">
          <ac:chgData name="김 지영" userId="6a163bdcc1d28b62" providerId="LiveId" clId="{1C6DF311-0D44-4F75-A420-430F8AE5CFEB}" dt="2019-12-04T14:38:15.642" v="6122" actId="478"/>
          <ac:spMkLst>
            <pc:docMk/>
            <pc:sldMk cId="3363809724" sldId="280"/>
            <ac:spMk id="5" creationId="{F4723F6F-BAB3-4FAC-B771-ADDD2C574252}"/>
          </ac:spMkLst>
        </pc:spChg>
        <pc:spChg chg="mod">
          <ac:chgData name="김 지영" userId="6a163bdcc1d28b62" providerId="LiveId" clId="{1C6DF311-0D44-4F75-A420-430F8AE5CFEB}" dt="2019-11-20T13:04:18.565" v="19" actId="2711"/>
          <ac:spMkLst>
            <pc:docMk/>
            <pc:sldMk cId="3363809724" sldId="280"/>
            <ac:spMk id="8" creationId="{F75F18C2-77DC-47D2-92E9-C5C2AE941703}"/>
          </ac:spMkLst>
        </pc:spChg>
        <pc:spChg chg="mod">
          <ac:chgData name="김 지영" userId="6a163bdcc1d28b62" providerId="LiveId" clId="{1C6DF311-0D44-4F75-A420-430F8AE5CFEB}" dt="2019-11-20T13:04:22.705" v="20" actId="2711"/>
          <ac:spMkLst>
            <pc:docMk/>
            <pc:sldMk cId="3363809724" sldId="280"/>
            <ac:spMk id="9" creationId="{1FD7EED3-7952-42BE-BEF6-4FECB5A4145E}"/>
          </ac:spMkLst>
        </pc:spChg>
        <pc:spChg chg="mod">
          <ac:chgData name="김 지영" userId="6a163bdcc1d28b62" providerId="LiveId" clId="{1C6DF311-0D44-4F75-A420-430F8AE5CFEB}" dt="2019-11-20T13:04:32.406" v="21" actId="2711"/>
          <ac:spMkLst>
            <pc:docMk/>
            <pc:sldMk cId="3363809724" sldId="280"/>
            <ac:spMk id="22" creationId="{689736EB-328C-453E-B06A-9A1DDC8155A3}"/>
          </ac:spMkLst>
        </pc:spChg>
        <pc:spChg chg="mod">
          <ac:chgData name="김 지영" userId="6a163bdcc1d28b62" providerId="LiveId" clId="{1C6DF311-0D44-4F75-A420-430F8AE5CFEB}" dt="2019-12-05T08:10:47.949" v="6133" actId="1076"/>
          <ac:spMkLst>
            <pc:docMk/>
            <pc:sldMk cId="3363809724" sldId="280"/>
            <ac:spMk id="23" creationId="{35FF669E-E7FA-4458-B9F1-7EDE274087C3}"/>
          </ac:spMkLst>
        </pc:spChg>
        <pc:spChg chg="mod">
          <ac:chgData name="김 지영" userId="6a163bdcc1d28b62" providerId="LiveId" clId="{1C6DF311-0D44-4F75-A420-430F8AE5CFEB}" dt="2019-12-05T08:10:39.123" v="6131" actId="1076"/>
          <ac:spMkLst>
            <pc:docMk/>
            <pc:sldMk cId="3363809724" sldId="280"/>
            <ac:spMk id="25" creationId="{07432058-4C50-4E5F-AF59-EB462097A1EB}"/>
          </ac:spMkLst>
        </pc:spChg>
        <pc:spChg chg="mod">
          <ac:chgData name="김 지영" userId="6a163bdcc1d28b62" providerId="LiveId" clId="{1C6DF311-0D44-4F75-A420-430F8AE5CFEB}" dt="2019-12-05T08:10:43.387" v="6132" actId="1076"/>
          <ac:spMkLst>
            <pc:docMk/>
            <pc:sldMk cId="3363809724" sldId="280"/>
            <ac:spMk id="27" creationId="{4943CFA2-AB3F-4AD8-B168-8F6D7C9D107F}"/>
          </ac:spMkLst>
        </pc:spChg>
        <pc:spChg chg="del">
          <ac:chgData name="김 지영" userId="6a163bdcc1d28b62" providerId="LiveId" clId="{1C6DF311-0D44-4F75-A420-430F8AE5CFEB}" dt="2019-12-05T08:10:50.292" v="6134" actId="478"/>
          <ac:spMkLst>
            <pc:docMk/>
            <pc:sldMk cId="3363809724" sldId="280"/>
            <ac:spMk id="28" creationId="{438F40E3-E7D4-4091-AD49-6DF1C3AC90B7}"/>
          </ac:spMkLst>
        </pc:spChg>
        <pc:spChg chg="mod">
          <ac:chgData name="김 지영" userId="6a163bdcc1d28b62" providerId="LiveId" clId="{1C6DF311-0D44-4F75-A420-430F8AE5CFEB}" dt="2019-12-04T13:21:22.617" v="4979" actId="403"/>
          <ac:spMkLst>
            <pc:docMk/>
            <pc:sldMk cId="3363809724" sldId="280"/>
            <ac:spMk id="31" creationId="{9A00BECE-DD3A-4BA2-8871-64A3E617368A}"/>
          </ac:spMkLst>
        </pc:spChg>
        <pc:spChg chg="mod">
          <ac:chgData name="김 지영" userId="6a163bdcc1d28b62" providerId="LiveId" clId="{1C6DF311-0D44-4F75-A420-430F8AE5CFEB}" dt="2019-12-04T13:21:22.617" v="4979" actId="403"/>
          <ac:spMkLst>
            <pc:docMk/>
            <pc:sldMk cId="3363809724" sldId="280"/>
            <ac:spMk id="32" creationId="{AD3A1998-00E5-411E-8E7F-3B4986C88A41}"/>
          </ac:spMkLst>
        </pc:spChg>
        <pc:spChg chg="add del">
          <ac:chgData name="김 지영" userId="6a163bdcc1d28b62" providerId="LiveId" clId="{1C6DF311-0D44-4F75-A420-430F8AE5CFEB}" dt="2019-12-04T14:38:14.798" v="6121"/>
          <ac:spMkLst>
            <pc:docMk/>
            <pc:sldMk cId="3363809724" sldId="280"/>
            <ac:spMk id="34" creationId="{9ABE0985-FBD1-4A0B-B5F6-E7E9A194E1F6}"/>
          </ac:spMkLst>
        </pc:spChg>
        <pc:spChg chg="add del">
          <ac:chgData name="김 지영" userId="6a163bdcc1d28b62" providerId="LiveId" clId="{1C6DF311-0D44-4F75-A420-430F8AE5CFEB}" dt="2019-12-04T14:38:14.798" v="6121"/>
          <ac:spMkLst>
            <pc:docMk/>
            <pc:sldMk cId="3363809724" sldId="280"/>
            <ac:spMk id="35" creationId="{BA6C6279-C259-4720-9F2A-0E3FC75323C9}"/>
          </ac:spMkLst>
        </pc:spChg>
        <pc:grpChg chg="mod">
          <ac:chgData name="김 지영" userId="6a163bdcc1d28b62" providerId="LiveId" clId="{1C6DF311-0D44-4F75-A420-430F8AE5CFEB}" dt="2019-12-05T08:10:55.556" v="6135" actId="1076"/>
          <ac:grpSpMkLst>
            <pc:docMk/>
            <pc:sldMk cId="3363809724" sldId="280"/>
            <ac:grpSpMk id="19" creationId="{D22FEA34-30B5-4870-981A-8A1E404FAA01}"/>
          </ac:grpSpMkLst>
        </pc:grpChg>
        <pc:graphicFrameChg chg="mod">
          <ac:chgData name="김 지영" userId="6a163bdcc1d28b62" providerId="LiveId" clId="{1C6DF311-0D44-4F75-A420-430F8AE5CFEB}" dt="2019-12-05T08:11:09.438" v="6139" actId="1076"/>
          <ac:graphicFrameMkLst>
            <pc:docMk/>
            <pc:sldMk cId="3363809724" sldId="280"/>
            <ac:graphicFrameMk id="29" creationId="{B56674CA-3195-468E-B52F-566D8705FB85}"/>
          </ac:graphicFrameMkLst>
        </pc:graphicFrameChg>
        <pc:picChg chg="mod">
          <ac:chgData name="김 지영" userId="6a163bdcc1d28b62" providerId="LiveId" clId="{1C6DF311-0D44-4F75-A420-430F8AE5CFEB}" dt="2019-12-05T08:10:58.571" v="6136" actId="1076"/>
          <ac:picMkLst>
            <pc:docMk/>
            <pc:sldMk cId="3363809724" sldId="280"/>
            <ac:picMk id="30" creationId="{81FAEDC0-1F38-4625-A295-45EA9AFE724C}"/>
          </ac:picMkLst>
        </pc:picChg>
        <pc:picChg chg="mod">
          <ac:chgData name="김 지영" userId="6a163bdcc1d28b62" providerId="LiveId" clId="{1C6DF311-0D44-4F75-A420-430F8AE5CFEB}" dt="2019-12-05T08:11:00.044" v="6137" actId="1076"/>
          <ac:picMkLst>
            <pc:docMk/>
            <pc:sldMk cId="3363809724" sldId="280"/>
            <ac:picMk id="33" creationId="{39730A4F-B5A0-4264-B989-7CDB6A1B7832}"/>
          </ac:picMkLst>
        </pc:picChg>
        <pc:cxnChg chg="del">
          <ac:chgData name="김 지영" userId="6a163bdcc1d28b62" providerId="LiveId" clId="{1C6DF311-0D44-4F75-A420-430F8AE5CFEB}" dt="2019-12-05T08:10:20.705" v="6125" actId="478"/>
          <ac:cxnSpMkLst>
            <pc:docMk/>
            <pc:sldMk cId="3363809724" sldId="280"/>
            <ac:cxnSpMk id="24" creationId="{A277F3AD-6DBD-401F-838F-598A46F4849E}"/>
          </ac:cxnSpMkLst>
        </pc:cxnChg>
        <pc:cxnChg chg="mod">
          <ac:chgData name="김 지영" userId="6a163bdcc1d28b62" providerId="LiveId" clId="{1C6DF311-0D44-4F75-A420-430F8AE5CFEB}" dt="2019-12-05T08:10:43.387" v="6132" actId="1076"/>
          <ac:cxnSpMkLst>
            <pc:docMk/>
            <pc:sldMk cId="3363809724" sldId="280"/>
            <ac:cxnSpMk id="26" creationId="{70FD4B61-1829-47E9-A9B3-E8E43CE732FB}"/>
          </ac:cxnSpMkLst>
        </pc:cxnChg>
      </pc:sldChg>
      <pc:sldChg chg="addSp delSp modSp ord">
        <pc:chgData name="김 지영" userId="6a163bdcc1d28b62" providerId="LiveId" clId="{1C6DF311-0D44-4F75-A420-430F8AE5CFEB}" dt="2019-11-21T07:45:40.696" v="2089"/>
        <pc:sldMkLst>
          <pc:docMk/>
          <pc:sldMk cId="3464899567" sldId="281"/>
        </pc:sldMkLst>
        <pc:spChg chg="mod">
          <ac:chgData name="김 지영" userId="6a163bdcc1d28b62" providerId="LiveId" clId="{1C6DF311-0D44-4F75-A420-430F8AE5CFEB}" dt="2019-11-20T13:03:52.853" v="15" actId="2711"/>
          <ac:spMkLst>
            <pc:docMk/>
            <pc:sldMk cId="3464899567" sldId="281"/>
            <ac:spMk id="8" creationId="{F75F18C2-77DC-47D2-92E9-C5C2AE941703}"/>
          </ac:spMkLst>
        </pc:spChg>
        <pc:spChg chg="mod">
          <ac:chgData name="김 지영" userId="6a163bdcc1d28b62" providerId="LiveId" clId="{1C6DF311-0D44-4F75-A420-430F8AE5CFEB}" dt="2019-11-20T13:03:58.039" v="16" actId="2711"/>
          <ac:spMkLst>
            <pc:docMk/>
            <pc:sldMk cId="3464899567" sldId="281"/>
            <ac:spMk id="9" creationId="{1FD7EED3-7952-42BE-BEF6-4FECB5A4145E}"/>
          </ac:spMkLst>
        </pc:spChg>
        <pc:picChg chg="add del">
          <ac:chgData name="김 지영" userId="6a163bdcc1d28b62" providerId="LiveId" clId="{1C6DF311-0D44-4F75-A420-430F8AE5CFEB}" dt="2019-11-21T07:45:40.696" v="2089"/>
          <ac:picMkLst>
            <pc:docMk/>
            <pc:sldMk cId="3464899567" sldId="281"/>
            <ac:picMk id="17" creationId="{5B18712D-3BE9-4139-BDA7-EA924DE955A8}"/>
          </ac:picMkLst>
        </pc:picChg>
      </pc:sldChg>
      <pc:sldChg chg="addSp delSp modSp ord addCm modCm">
        <pc:chgData name="김 지영" userId="6a163bdcc1d28b62" providerId="LiveId" clId="{1C6DF311-0D44-4F75-A420-430F8AE5CFEB}" dt="2019-11-21T07:45:41.383" v="2090"/>
        <pc:sldMkLst>
          <pc:docMk/>
          <pc:sldMk cId="1935733754" sldId="282"/>
        </pc:sldMkLst>
        <pc:spChg chg="mod">
          <ac:chgData name="김 지영" userId="6a163bdcc1d28b62" providerId="LiveId" clId="{1C6DF311-0D44-4F75-A420-430F8AE5CFEB}" dt="2019-11-20T13:04:05.443" v="17" actId="2711"/>
          <ac:spMkLst>
            <pc:docMk/>
            <pc:sldMk cId="1935733754" sldId="282"/>
            <ac:spMk id="8" creationId="{F75F18C2-77DC-47D2-92E9-C5C2AE941703}"/>
          </ac:spMkLst>
        </pc:spChg>
        <pc:spChg chg="mod">
          <ac:chgData name="김 지영" userId="6a163bdcc1d28b62" providerId="LiveId" clId="{1C6DF311-0D44-4F75-A420-430F8AE5CFEB}" dt="2019-11-20T13:04:09.224" v="18" actId="2711"/>
          <ac:spMkLst>
            <pc:docMk/>
            <pc:sldMk cId="1935733754" sldId="282"/>
            <ac:spMk id="9" creationId="{1FD7EED3-7952-42BE-BEF6-4FECB5A4145E}"/>
          </ac:spMkLst>
        </pc:spChg>
        <pc:picChg chg="add del">
          <ac:chgData name="김 지영" userId="6a163bdcc1d28b62" providerId="LiveId" clId="{1C6DF311-0D44-4F75-A420-430F8AE5CFEB}" dt="2019-11-21T07:45:41.383" v="2090"/>
          <ac:picMkLst>
            <pc:docMk/>
            <pc:sldMk cId="1935733754" sldId="282"/>
            <ac:picMk id="3" creationId="{99887F7B-3A4A-4AFD-812A-CD05D70260A0}"/>
          </ac:picMkLst>
        </pc:picChg>
      </pc:sldChg>
      <pc:sldChg chg="addSp delSp modSp add ord">
        <pc:chgData name="김 지영" userId="6a163bdcc1d28b62" providerId="LiveId" clId="{1C6DF311-0D44-4F75-A420-430F8AE5CFEB}" dt="2019-11-24T17:08:39.409" v="4256" actId="14100"/>
        <pc:sldMkLst>
          <pc:docMk/>
          <pc:sldMk cId="3961482256" sldId="283"/>
        </pc:sldMkLst>
        <pc:spChg chg="del">
          <ac:chgData name="김 지영" userId="6a163bdcc1d28b62" providerId="LiveId" clId="{1C6DF311-0D44-4F75-A420-430F8AE5CFEB}" dt="2019-11-20T13:49:37.482" v="244" actId="478"/>
          <ac:spMkLst>
            <pc:docMk/>
            <pc:sldMk cId="3961482256" sldId="283"/>
            <ac:spMk id="3" creationId="{B2B247C4-A355-4DE6-A24C-DCDD41F7BB9B}"/>
          </ac:spMkLst>
        </pc:spChg>
        <pc:spChg chg="add del mod">
          <ac:chgData name="김 지영" userId="6a163bdcc1d28b62" providerId="LiveId" clId="{1C6DF311-0D44-4F75-A420-430F8AE5CFEB}" dt="2019-11-20T13:50:30.133" v="318" actId="478"/>
          <ac:spMkLst>
            <pc:docMk/>
            <pc:sldMk cId="3961482256" sldId="283"/>
            <ac:spMk id="4" creationId="{306CCCC9-ABE4-43B7-8027-1758BEF59293}"/>
          </ac:spMkLst>
        </pc:spChg>
        <pc:spChg chg="add del mod">
          <ac:chgData name="김 지영" userId="6a163bdcc1d28b62" providerId="LiveId" clId="{1C6DF311-0D44-4F75-A420-430F8AE5CFEB}" dt="2019-11-24T16:53:46.815" v="3538" actId="478"/>
          <ac:spMkLst>
            <pc:docMk/>
            <pc:sldMk cId="3961482256" sldId="283"/>
            <ac:spMk id="6" creationId="{7F84751E-4344-4465-84B3-FED5B1D7940B}"/>
          </ac:spMkLst>
        </pc:spChg>
        <pc:spChg chg="del">
          <ac:chgData name="김 지영" userId="6a163bdcc1d28b62" providerId="LiveId" clId="{1C6DF311-0D44-4F75-A420-430F8AE5CFEB}" dt="2019-11-20T13:49:37.482" v="244" actId="478"/>
          <ac:spMkLst>
            <pc:docMk/>
            <pc:sldMk cId="3961482256" sldId="283"/>
            <ac:spMk id="7" creationId="{9FA5FF07-9DC4-4845-A3B8-57366FAF72D6}"/>
          </ac:spMkLst>
        </pc:spChg>
        <pc:spChg chg="mod">
          <ac:chgData name="김 지영" userId="6a163bdcc1d28b62" providerId="LiveId" clId="{1C6DF311-0D44-4F75-A420-430F8AE5CFEB}" dt="2019-11-24T16:54:15.386" v="3666" actId="20577"/>
          <ac:spMkLst>
            <pc:docMk/>
            <pc:sldMk cId="3961482256" sldId="283"/>
            <ac:spMk id="9" creationId="{1FD7EED3-7952-42BE-BEF6-4FECB5A4145E}"/>
          </ac:spMkLst>
        </pc:spChg>
        <pc:spChg chg="add del mod">
          <ac:chgData name="김 지영" userId="6a163bdcc1d28b62" providerId="LiveId" clId="{1C6DF311-0D44-4F75-A420-430F8AE5CFEB}" dt="2019-11-20T14:26:41.495" v="1168" actId="478"/>
          <ac:spMkLst>
            <pc:docMk/>
            <pc:sldMk cId="3961482256" sldId="283"/>
            <ac:spMk id="17" creationId="{39A00639-E27A-4A27-B871-0BE2FD641BB4}"/>
          </ac:spMkLst>
        </pc:spChg>
        <pc:spChg chg="add del mod">
          <ac:chgData name="김 지영" userId="6a163bdcc1d28b62" providerId="LiveId" clId="{1C6DF311-0D44-4F75-A420-430F8AE5CFEB}" dt="2019-11-20T14:23:41.437" v="790"/>
          <ac:spMkLst>
            <pc:docMk/>
            <pc:sldMk cId="3961482256" sldId="283"/>
            <ac:spMk id="18" creationId="{33E86935-1CD4-49FC-9D3B-CF9E9FD19918}"/>
          </ac:spMkLst>
        </pc:spChg>
        <pc:spChg chg="add del mod ord">
          <ac:chgData name="김 지영" userId="6a163bdcc1d28b62" providerId="LiveId" clId="{1C6DF311-0D44-4F75-A420-430F8AE5CFEB}" dt="2019-11-24T16:56:22.340" v="3731" actId="478"/>
          <ac:spMkLst>
            <pc:docMk/>
            <pc:sldMk cId="3961482256" sldId="283"/>
            <ac:spMk id="18" creationId="{4CDE16D4-F5F3-4E9E-9F63-05B7EA8534E1}"/>
          </ac:spMkLst>
        </pc:spChg>
        <pc:spChg chg="del">
          <ac:chgData name="김 지영" userId="6a163bdcc1d28b62" providerId="LiveId" clId="{1C6DF311-0D44-4F75-A420-430F8AE5CFEB}" dt="2019-11-20T13:49:37.482" v="244" actId="478"/>
          <ac:spMkLst>
            <pc:docMk/>
            <pc:sldMk cId="3961482256" sldId="283"/>
            <ac:spMk id="20" creationId="{DC2F654C-74A7-4DD2-A682-60BBA37C5511}"/>
          </ac:spMkLst>
        </pc:spChg>
        <pc:spChg chg="del">
          <ac:chgData name="김 지영" userId="6a163bdcc1d28b62" providerId="LiveId" clId="{1C6DF311-0D44-4F75-A420-430F8AE5CFEB}" dt="2019-11-20T13:49:37.482" v="244" actId="478"/>
          <ac:spMkLst>
            <pc:docMk/>
            <pc:sldMk cId="3961482256" sldId="283"/>
            <ac:spMk id="21" creationId="{A5582B4D-CFC3-47C6-9DAB-89FA449881F3}"/>
          </ac:spMkLst>
        </pc:spChg>
        <pc:spChg chg="del">
          <ac:chgData name="김 지영" userId="6a163bdcc1d28b62" providerId="LiveId" clId="{1C6DF311-0D44-4F75-A420-430F8AE5CFEB}" dt="2019-11-20T13:49:37.482" v="244" actId="478"/>
          <ac:spMkLst>
            <pc:docMk/>
            <pc:sldMk cId="3961482256" sldId="283"/>
            <ac:spMk id="22" creationId="{E79E3435-346B-45F6-AF9B-407509399215}"/>
          </ac:spMkLst>
        </pc:spChg>
        <pc:spChg chg="add mod">
          <ac:chgData name="김 지영" userId="6a163bdcc1d28b62" providerId="LiveId" clId="{1C6DF311-0D44-4F75-A420-430F8AE5CFEB}" dt="2019-11-24T17:06:51.396" v="4159" actId="1076"/>
          <ac:spMkLst>
            <pc:docMk/>
            <pc:sldMk cId="3961482256" sldId="283"/>
            <ac:spMk id="22" creationId="{FE59A2AA-F425-4B30-909B-CB690BEAA680}"/>
          </ac:spMkLst>
        </pc:spChg>
        <pc:spChg chg="del">
          <ac:chgData name="김 지영" userId="6a163bdcc1d28b62" providerId="LiveId" clId="{1C6DF311-0D44-4F75-A420-430F8AE5CFEB}" dt="2019-11-20T13:49:37.482" v="244" actId="478"/>
          <ac:spMkLst>
            <pc:docMk/>
            <pc:sldMk cId="3961482256" sldId="283"/>
            <ac:spMk id="23" creationId="{A8B5CEFB-BA62-45F4-B6C9-B5A28EFAF9C8}"/>
          </ac:spMkLst>
        </pc:spChg>
        <pc:spChg chg="add mod">
          <ac:chgData name="김 지영" userId="6a163bdcc1d28b62" providerId="LiveId" clId="{1C6DF311-0D44-4F75-A420-430F8AE5CFEB}" dt="2019-11-21T04:33:04.432" v="1974" actId="1076"/>
          <ac:spMkLst>
            <pc:docMk/>
            <pc:sldMk cId="3961482256" sldId="283"/>
            <ac:spMk id="24" creationId="{1261ABFA-FEE9-403E-B6C6-50C9275E5AE4}"/>
          </ac:spMkLst>
        </pc:spChg>
        <pc:spChg chg="del">
          <ac:chgData name="김 지영" userId="6a163bdcc1d28b62" providerId="LiveId" clId="{1C6DF311-0D44-4F75-A420-430F8AE5CFEB}" dt="2019-11-20T13:49:37.482" v="244" actId="478"/>
          <ac:spMkLst>
            <pc:docMk/>
            <pc:sldMk cId="3961482256" sldId="283"/>
            <ac:spMk id="24" creationId="{735D3FDF-A2DC-4101-91BD-B46DE1EEF21C}"/>
          </ac:spMkLst>
        </pc:spChg>
        <pc:spChg chg="add mod">
          <ac:chgData name="김 지영" userId="6a163bdcc1d28b62" providerId="LiveId" clId="{1C6DF311-0D44-4F75-A420-430F8AE5CFEB}" dt="2019-11-21T04:33:21.557" v="2011" actId="20577"/>
          <ac:spMkLst>
            <pc:docMk/>
            <pc:sldMk cId="3961482256" sldId="283"/>
            <ac:spMk id="25" creationId="{656B577E-88D2-473F-A805-A6DB209BECB9}"/>
          </ac:spMkLst>
        </pc:spChg>
        <pc:spChg chg="del">
          <ac:chgData name="김 지영" userId="6a163bdcc1d28b62" providerId="LiveId" clId="{1C6DF311-0D44-4F75-A420-430F8AE5CFEB}" dt="2019-11-20T13:49:37.482" v="244" actId="478"/>
          <ac:spMkLst>
            <pc:docMk/>
            <pc:sldMk cId="3961482256" sldId="283"/>
            <ac:spMk id="25" creationId="{6879E7E1-B593-47CF-9D28-E21C5FD14964}"/>
          </ac:spMkLst>
        </pc:spChg>
        <pc:spChg chg="del">
          <ac:chgData name="김 지영" userId="6a163bdcc1d28b62" providerId="LiveId" clId="{1C6DF311-0D44-4F75-A420-430F8AE5CFEB}" dt="2019-11-20T13:49:37.482" v="244" actId="478"/>
          <ac:spMkLst>
            <pc:docMk/>
            <pc:sldMk cId="3961482256" sldId="283"/>
            <ac:spMk id="26" creationId="{058B63EC-A4ED-42CE-983E-355229DD7D2D}"/>
          </ac:spMkLst>
        </pc:spChg>
        <pc:spChg chg="del">
          <ac:chgData name="김 지영" userId="6a163bdcc1d28b62" providerId="LiveId" clId="{1C6DF311-0D44-4F75-A420-430F8AE5CFEB}" dt="2019-11-20T13:49:37.482" v="244" actId="478"/>
          <ac:spMkLst>
            <pc:docMk/>
            <pc:sldMk cId="3961482256" sldId="283"/>
            <ac:spMk id="27" creationId="{59BC1D2D-C13A-494C-98A0-0109A45BA50F}"/>
          </ac:spMkLst>
        </pc:spChg>
        <pc:spChg chg="del">
          <ac:chgData name="김 지영" userId="6a163bdcc1d28b62" providerId="LiveId" clId="{1C6DF311-0D44-4F75-A420-430F8AE5CFEB}" dt="2019-11-24T16:53:46.815" v="3538" actId="478"/>
          <ac:spMkLst>
            <pc:docMk/>
            <pc:sldMk cId="3961482256" sldId="283"/>
            <ac:spMk id="29" creationId="{26E95378-60D6-43B3-A17F-EF6B7336BC20}"/>
          </ac:spMkLst>
        </pc:spChg>
        <pc:spChg chg="del">
          <ac:chgData name="김 지영" userId="6a163bdcc1d28b62" providerId="LiveId" clId="{1C6DF311-0D44-4F75-A420-430F8AE5CFEB}" dt="2019-11-24T16:53:46.815" v="3538" actId="478"/>
          <ac:spMkLst>
            <pc:docMk/>
            <pc:sldMk cId="3961482256" sldId="283"/>
            <ac:spMk id="30" creationId="{42314AC9-D537-4251-98F5-347C61757B24}"/>
          </ac:spMkLst>
        </pc:spChg>
        <pc:spChg chg="del">
          <ac:chgData name="김 지영" userId="6a163bdcc1d28b62" providerId="LiveId" clId="{1C6DF311-0D44-4F75-A420-430F8AE5CFEB}" dt="2019-11-20T13:49:37.482" v="244" actId="478"/>
          <ac:spMkLst>
            <pc:docMk/>
            <pc:sldMk cId="3961482256" sldId="283"/>
            <ac:spMk id="30" creationId="{8106EAEF-9A1A-4D45-A399-46AC8D1726A3}"/>
          </ac:spMkLst>
        </pc:spChg>
        <pc:spChg chg="del">
          <ac:chgData name="김 지영" userId="6a163bdcc1d28b62" providerId="LiveId" clId="{1C6DF311-0D44-4F75-A420-430F8AE5CFEB}" dt="2019-11-20T13:49:40.081" v="245" actId="478"/>
          <ac:spMkLst>
            <pc:docMk/>
            <pc:sldMk cId="3961482256" sldId="283"/>
            <ac:spMk id="32" creationId="{4DD46297-AB40-41C1-8F39-BB0FF3EF7BD2}"/>
          </ac:spMkLst>
        </pc:spChg>
        <pc:spChg chg="del">
          <ac:chgData name="김 지영" userId="6a163bdcc1d28b62" providerId="LiveId" clId="{1C6DF311-0D44-4F75-A420-430F8AE5CFEB}" dt="2019-11-20T13:49:37.482" v="244" actId="478"/>
          <ac:spMkLst>
            <pc:docMk/>
            <pc:sldMk cId="3961482256" sldId="283"/>
            <ac:spMk id="33" creationId="{5B811D34-39D5-40CE-BAEA-35F5CD462321}"/>
          </ac:spMkLst>
        </pc:spChg>
        <pc:spChg chg="del">
          <ac:chgData name="김 지영" userId="6a163bdcc1d28b62" providerId="LiveId" clId="{1C6DF311-0D44-4F75-A420-430F8AE5CFEB}" dt="2019-11-20T13:49:37.482" v="244" actId="478"/>
          <ac:spMkLst>
            <pc:docMk/>
            <pc:sldMk cId="3961482256" sldId="283"/>
            <ac:spMk id="34" creationId="{7F821926-15D1-4514-8CA7-D68345A029CB}"/>
          </ac:spMkLst>
        </pc:spChg>
        <pc:spChg chg="del">
          <ac:chgData name="김 지영" userId="6a163bdcc1d28b62" providerId="LiveId" clId="{1C6DF311-0D44-4F75-A420-430F8AE5CFEB}" dt="2019-11-20T13:49:37.482" v="244" actId="478"/>
          <ac:spMkLst>
            <pc:docMk/>
            <pc:sldMk cId="3961482256" sldId="283"/>
            <ac:spMk id="35" creationId="{0A6DF760-7891-453E-A2AF-F774DA5C076C}"/>
          </ac:spMkLst>
        </pc:spChg>
        <pc:spChg chg="del">
          <ac:chgData name="김 지영" userId="6a163bdcc1d28b62" providerId="LiveId" clId="{1C6DF311-0D44-4F75-A420-430F8AE5CFEB}" dt="2019-11-20T13:49:37.482" v="244" actId="478"/>
          <ac:spMkLst>
            <pc:docMk/>
            <pc:sldMk cId="3961482256" sldId="283"/>
            <ac:spMk id="36" creationId="{ECBF5DA5-C892-4AB9-92EF-D71690CCBDAA}"/>
          </ac:spMkLst>
        </pc:spChg>
        <pc:spChg chg="add del mod">
          <ac:chgData name="김 지영" userId="6a163bdcc1d28b62" providerId="LiveId" clId="{1C6DF311-0D44-4F75-A420-430F8AE5CFEB}" dt="2019-11-20T13:50:31.178" v="319" actId="478"/>
          <ac:spMkLst>
            <pc:docMk/>
            <pc:sldMk cId="3961482256" sldId="283"/>
            <ac:spMk id="37" creationId="{8406A2DA-C4F5-4162-B1D8-BF26B030D6E1}"/>
          </ac:spMkLst>
        </pc:spChg>
        <pc:spChg chg="del">
          <ac:chgData name="김 지영" userId="6a163bdcc1d28b62" providerId="LiveId" clId="{1C6DF311-0D44-4F75-A420-430F8AE5CFEB}" dt="2019-11-20T13:49:37.482" v="244" actId="478"/>
          <ac:spMkLst>
            <pc:docMk/>
            <pc:sldMk cId="3961482256" sldId="283"/>
            <ac:spMk id="38" creationId="{39B9E0C9-C740-4743-AAD4-82B47FA70DB6}"/>
          </ac:spMkLst>
        </pc:spChg>
        <pc:spChg chg="del">
          <ac:chgData name="김 지영" userId="6a163bdcc1d28b62" providerId="LiveId" clId="{1C6DF311-0D44-4F75-A420-430F8AE5CFEB}" dt="2019-11-20T13:49:37.482" v="244" actId="478"/>
          <ac:spMkLst>
            <pc:docMk/>
            <pc:sldMk cId="3961482256" sldId="283"/>
            <ac:spMk id="39" creationId="{FC20D40A-D5BF-479E-9900-7683ACC513AA}"/>
          </ac:spMkLst>
        </pc:spChg>
        <pc:spChg chg="add mod">
          <ac:chgData name="김 지영" userId="6a163bdcc1d28b62" providerId="LiveId" clId="{1C6DF311-0D44-4F75-A420-430F8AE5CFEB}" dt="2019-11-24T16:54:11.586" v="3657" actId="20577"/>
          <ac:spMkLst>
            <pc:docMk/>
            <pc:sldMk cId="3961482256" sldId="283"/>
            <ac:spMk id="42" creationId="{6193F30B-F518-428A-A165-E38378C74852}"/>
          </ac:spMkLst>
        </pc:spChg>
        <pc:spChg chg="add mod">
          <ac:chgData name="김 지영" userId="6a163bdcc1d28b62" providerId="LiveId" clId="{1C6DF311-0D44-4F75-A420-430F8AE5CFEB}" dt="2019-11-20T14:32:10.460" v="1915" actId="12789"/>
          <ac:spMkLst>
            <pc:docMk/>
            <pc:sldMk cId="3961482256" sldId="283"/>
            <ac:spMk id="43" creationId="{D3398C45-4492-4D40-9F54-7EE348517235}"/>
          </ac:spMkLst>
        </pc:spChg>
        <pc:spChg chg="add del mod">
          <ac:chgData name="김 지영" userId="6a163bdcc1d28b62" providerId="LiveId" clId="{1C6DF311-0D44-4F75-A420-430F8AE5CFEB}" dt="2019-11-20T14:22:09.398" v="651" actId="478"/>
          <ac:spMkLst>
            <pc:docMk/>
            <pc:sldMk cId="3961482256" sldId="283"/>
            <ac:spMk id="44" creationId="{8E29D49C-4F03-454A-8A63-9B9157EF2E53}"/>
          </ac:spMkLst>
        </pc:spChg>
        <pc:spChg chg="add mod">
          <ac:chgData name="김 지영" userId="6a163bdcc1d28b62" providerId="LiveId" clId="{1C6DF311-0D44-4F75-A420-430F8AE5CFEB}" dt="2019-11-21T04:32:59.057" v="1972" actId="14100"/>
          <ac:spMkLst>
            <pc:docMk/>
            <pc:sldMk cId="3961482256" sldId="283"/>
            <ac:spMk id="45" creationId="{6DD5ED0A-169E-4A99-BBB1-9FD0D87BE10A}"/>
          </ac:spMkLst>
        </pc:spChg>
        <pc:spChg chg="add mod">
          <ac:chgData name="김 지영" userId="6a163bdcc1d28b62" providerId="LiveId" clId="{1C6DF311-0D44-4F75-A420-430F8AE5CFEB}" dt="2019-11-21T07:42:26.113" v="2026" actId="20577"/>
          <ac:spMkLst>
            <pc:docMk/>
            <pc:sldMk cId="3961482256" sldId="283"/>
            <ac:spMk id="46" creationId="{045ACF45-EA53-4AEB-9AD7-055A690E7C68}"/>
          </ac:spMkLst>
        </pc:spChg>
        <pc:spChg chg="add mod">
          <ac:chgData name="김 지영" userId="6a163bdcc1d28b62" providerId="LiveId" clId="{1C6DF311-0D44-4F75-A420-430F8AE5CFEB}" dt="2019-11-20T14:32:25.965" v="1918" actId="1076"/>
          <ac:spMkLst>
            <pc:docMk/>
            <pc:sldMk cId="3961482256" sldId="283"/>
            <ac:spMk id="47" creationId="{27BBB97D-C45D-4051-8914-A236371D17FE}"/>
          </ac:spMkLst>
        </pc:spChg>
        <pc:spChg chg="add mod">
          <ac:chgData name="김 지영" userId="6a163bdcc1d28b62" providerId="LiveId" clId="{1C6DF311-0D44-4F75-A420-430F8AE5CFEB}" dt="2019-11-21T07:42:22.474" v="2024" actId="20577"/>
          <ac:spMkLst>
            <pc:docMk/>
            <pc:sldMk cId="3961482256" sldId="283"/>
            <ac:spMk id="48" creationId="{062955F0-59D5-46DA-80DA-EBA334D45953}"/>
          </ac:spMkLst>
        </pc:spChg>
        <pc:spChg chg="add mod ord">
          <ac:chgData name="김 지영" userId="6a163bdcc1d28b62" providerId="LiveId" clId="{1C6DF311-0D44-4F75-A420-430F8AE5CFEB}" dt="2019-11-20T14:27:04.224" v="1174" actId="554"/>
          <ac:spMkLst>
            <pc:docMk/>
            <pc:sldMk cId="3961482256" sldId="283"/>
            <ac:spMk id="49" creationId="{CA385452-F862-40BD-9028-3C772662FC50}"/>
          </ac:spMkLst>
        </pc:spChg>
        <pc:spChg chg="add mod">
          <ac:chgData name="김 지영" userId="6a163bdcc1d28b62" providerId="LiveId" clId="{1C6DF311-0D44-4F75-A420-430F8AE5CFEB}" dt="2019-11-20T14:29:39.841" v="1551" actId="1076"/>
          <ac:spMkLst>
            <pc:docMk/>
            <pc:sldMk cId="3961482256" sldId="283"/>
            <ac:spMk id="50" creationId="{66ADE2CF-9FE5-4070-B2B4-D304D01BC771}"/>
          </ac:spMkLst>
        </pc:spChg>
        <pc:spChg chg="add mod">
          <ac:chgData name="김 지영" userId="6a163bdcc1d28b62" providerId="LiveId" clId="{1C6DF311-0D44-4F75-A420-430F8AE5CFEB}" dt="2019-11-20T14:31:11.143" v="1797" actId="1076"/>
          <ac:spMkLst>
            <pc:docMk/>
            <pc:sldMk cId="3961482256" sldId="283"/>
            <ac:spMk id="51" creationId="{6C7BE4E2-1504-4901-BCCC-0DF35AE29180}"/>
          </ac:spMkLst>
        </pc:spChg>
        <pc:spChg chg="add mod">
          <ac:chgData name="김 지영" userId="6a163bdcc1d28b62" providerId="LiveId" clId="{1C6DF311-0D44-4F75-A420-430F8AE5CFEB}" dt="2019-11-20T14:32:25.965" v="1918" actId="1076"/>
          <ac:spMkLst>
            <pc:docMk/>
            <pc:sldMk cId="3961482256" sldId="283"/>
            <ac:spMk id="52" creationId="{8EE358C3-57A9-40B9-96CD-7F466AB0771C}"/>
          </ac:spMkLst>
        </pc:spChg>
        <pc:spChg chg="add del mod">
          <ac:chgData name="김 지영" userId="6a163bdcc1d28b62" providerId="LiveId" clId="{1C6DF311-0D44-4F75-A420-430F8AE5CFEB}" dt="2019-11-24T16:56:22.340" v="3731" actId="478"/>
          <ac:spMkLst>
            <pc:docMk/>
            <pc:sldMk cId="3961482256" sldId="283"/>
            <ac:spMk id="53" creationId="{077BA994-A262-481A-96EA-C290DC0FF129}"/>
          </ac:spMkLst>
        </pc:spChg>
        <pc:spChg chg="add mod">
          <ac:chgData name="김 지영" userId="6a163bdcc1d28b62" providerId="LiveId" clId="{1C6DF311-0D44-4F75-A420-430F8AE5CFEB}" dt="2019-11-21T04:33:33.905" v="2019" actId="20577"/>
          <ac:spMkLst>
            <pc:docMk/>
            <pc:sldMk cId="3961482256" sldId="283"/>
            <ac:spMk id="53" creationId="{36348466-565F-460D-BA7D-82B35ED2A2AC}"/>
          </ac:spMkLst>
        </pc:spChg>
        <pc:spChg chg="add del mod">
          <ac:chgData name="김 지영" userId="6a163bdcc1d28b62" providerId="LiveId" clId="{1C6DF311-0D44-4F75-A420-430F8AE5CFEB}" dt="2019-11-24T16:56:22.340" v="3731" actId="478"/>
          <ac:spMkLst>
            <pc:docMk/>
            <pc:sldMk cId="3961482256" sldId="283"/>
            <ac:spMk id="60" creationId="{66D07CA8-F6FB-465B-B72E-FE9573E5CED3}"/>
          </ac:spMkLst>
        </pc:spChg>
        <pc:spChg chg="add del mod">
          <ac:chgData name="김 지영" userId="6a163bdcc1d28b62" providerId="LiveId" clId="{1C6DF311-0D44-4F75-A420-430F8AE5CFEB}" dt="2019-11-24T16:57:14.757" v="3742" actId="478"/>
          <ac:spMkLst>
            <pc:docMk/>
            <pc:sldMk cId="3961482256" sldId="283"/>
            <ac:spMk id="67" creationId="{B7477A62-C2D6-434E-B144-49774907D2D9}"/>
          </ac:spMkLst>
        </pc:spChg>
        <pc:spChg chg="add mod">
          <ac:chgData name="김 지영" userId="6a163bdcc1d28b62" providerId="LiveId" clId="{1C6DF311-0D44-4F75-A420-430F8AE5CFEB}" dt="2019-11-24T17:00:49.495" v="3884" actId="20577"/>
          <ac:spMkLst>
            <pc:docMk/>
            <pc:sldMk cId="3961482256" sldId="283"/>
            <ac:spMk id="68" creationId="{FEDB1E86-9AB3-4779-A52B-2E651F67CD9D}"/>
          </ac:spMkLst>
        </pc:spChg>
        <pc:spChg chg="add mod">
          <ac:chgData name="김 지영" userId="6a163bdcc1d28b62" providerId="LiveId" clId="{1C6DF311-0D44-4F75-A420-430F8AE5CFEB}" dt="2019-11-24T17:08:14.938" v="4240" actId="20577"/>
          <ac:spMkLst>
            <pc:docMk/>
            <pc:sldMk cId="3961482256" sldId="283"/>
            <ac:spMk id="69" creationId="{9D06A356-9EFD-4D2C-A88E-62F34A8F7F56}"/>
          </ac:spMkLst>
        </pc:spChg>
        <pc:spChg chg="add mod">
          <ac:chgData name="김 지영" userId="6a163bdcc1d28b62" providerId="LiveId" clId="{1C6DF311-0D44-4F75-A420-430F8AE5CFEB}" dt="2019-11-24T17:04:19.088" v="4019" actId="14100"/>
          <ac:spMkLst>
            <pc:docMk/>
            <pc:sldMk cId="3961482256" sldId="283"/>
            <ac:spMk id="70" creationId="{BCC8AD62-AF56-45F3-94BB-16107EC4A777}"/>
          </ac:spMkLst>
        </pc:spChg>
        <pc:spChg chg="add mod">
          <ac:chgData name="김 지영" userId="6a163bdcc1d28b62" providerId="LiveId" clId="{1C6DF311-0D44-4F75-A420-430F8AE5CFEB}" dt="2019-11-24T17:07:02.943" v="4162" actId="1076"/>
          <ac:spMkLst>
            <pc:docMk/>
            <pc:sldMk cId="3961482256" sldId="283"/>
            <ac:spMk id="71" creationId="{6E444B5B-5AC2-4B20-9A8F-A6298618C016}"/>
          </ac:spMkLst>
        </pc:spChg>
        <pc:spChg chg="add mod">
          <ac:chgData name="김 지영" userId="6a163bdcc1d28b62" providerId="LiveId" clId="{1C6DF311-0D44-4F75-A420-430F8AE5CFEB}" dt="2019-11-24T17:00:51.907" v="3889" actId="20577"/>
          <ac:spMkLst>
            <pc:docMk/>
            <pc:sldMk cId="3961482256" sldId="283"/>
            <ac:spMk id="72" creationId="{F85AF957-FFE5-4951-AC83-B61579EABB6F}"/>
          </ac:spMkLst>
        </pc:spChg>
        <pc:spChg chg="add mod">
          <ac:chgData name="김 지영" userId="6a163bdcc1d28b62" providerId="LiveId" clId="{1C6DF311-0D44-4F75-A420-430F8AE5CFEB}" dt="2019-11-24T17:03:23.789" v="3986" actId="1076"/>
          <ac:spMkLst>
            <pc:docMk/>
            <pc:sldMk cId="3961482256" sldId="283"/>
            <ac:spMk id="73" creationId="{C1B713B3-4C7F-4DF5-833D-E2A1424E86B5}"/>
          </ac:spMkLst>
        </pc:spChg>
        <pc:spChg chg="add mod">
          <ac:chgData name="김 지영" userId="6a163bdcc1d28b62" providerId="LiveId" clId="{1C6DF311-0D44-4F75-A420-430F8AE5CFEB}" dt="2019-11-24T17:03:23.789" v="3986" actId="1076"/>
          <ac:spMkLst>
            <pc:docMk/>
            <pc:sldMk cId="3961482256" sldId="283"/>
            <ac:spMk id="74" creationId="{E8EDFFB0-84D2-483F-B4FA-6045EC9D4EAC}"/>
          </ac:spMkLst>
        </pc:spChg>
        <pc:spChg chg="add del mod">
          <ac:chgData name="김 지영" userId="6a163bdcc1d28b62" providerId="LiveId" clId="{1C6DF311-0D44-4F75-A420-430F8AE5CFEB}" dt="2019-11-24T17:02:02.110" v="3922" actId="478"/>
          <ac:spMkLst>
            <pc:docMk/>
            <pc:sldMk cId="3961482256" sldId="283"/>
            <ac:spMk id="76" creationId="{B9567217-32F0-4E5D-AA8D-6DBF0127FD3D}"/>
          </ac:spMkLst>
        </pc:spChg>
        <pc:spChg chg="add mod">
          <ac:chgData name="김 지영" userId="6a163bdcc1d28b62" providerId="LiveId" clId="{1C6DF311-0D44-4F75-A420-430F8AE5CFEB}" dt="2019-11-24T17:03:23.789" v="3986" actId="1076"/>
          <ac:spMkLst>
            <pc:docMk/>
            <pc:sldMk cId="3961482256" sldId="283"/>
            <ac:spMk id="77" creationId="{00E04EFC-7B5C-4F98-811F-2D8229D23DED}"/>
          </ac:spMkLst>
        </pc:spChg>
        <pc:spChg chg="add mod">
          <ac:chgData name="김 지영" userId="6a163bdcc1d28b62" providerId="LiveId" clId="{1C6DF311-0D44-4F75-A420-430F8AE5CFEB}" dt="2019-11-24T17:04:37.116" v="4024" actId="1076"/>
          <ac:spMkLst>
            <pc:docMk/>
            <pc:sldMk cId="3961482256" sldId="283"/>
            <ac:spMk id="79" creationId="{7C0EDBFA-8B7F-47FA-B785-356F93706005}"/>
          </ac:spMkLst>
        </pc:spChg>
        <pc:spChg chg="add mod">
          <ac:chgData name="김 지영" userId="6a163bdcc1d28b62" providerId="LiveId" clId="{1C6DF311-0D44-4F75-A420-430F8AE5CFEB}" dt="2019-11-24T17:04:39.489" v="4025" actId="1076"/>
          <ac:spMkLst>
            <pc:docMk/>
            <pc:sldMk cId="3961482256" sldId="283"/>
            <ac:spMk id="81" creationId="{AE531C32-DF86-4DEA-8978-5CA167F395AE}"/>
          </ac:spMkLst>
        </pc:spChg>
        <pc:spChg chg="add mod">
          <ac:chgData name="김 지영" userId="6a163bdcc1d28b62" providerId="LiveId" clId="{1C6DF311-0D44-4F75-A420-430F8AE5CFEB}" dt="2019-11-24T17:07:38.428" v="4163" actId="1076"/>
          <ac:spMkLst>
            <pc:docMk/>
            <pc:sldMk cId="3961482256" sldId="283"/>
            <ac:spMk id="82" creationId="{166EEE96-CCE6-484C-B761-9C8E15B517DE}"/>
          </ac:spMkLst>
        </pc:spChg>
        <pc:spChg chg="add mod">
          <ac:chgData name="김 지영" userId="6a163bdcc1d28b62" providerId="LiveId" clId="{1C6DF311-0D44-4F75-A420-430F8AE5CFEB}" dt="2019-11-24T17:05:31.687" v="4084"/>
          <ac:spMkLst>
            <pc:docMk/>
            <pc:sldMk cId="3961482256" sldId="283"/>
            <ac:spMk id="101" creationId="{E05B1524-D896-48DA-AE66-17F3F3BEBDC3}"/>
          </ac:spMkLst>
        </pc:spChg>
        <pc:spChg chg="add mod">
          <ac:chgData name="김 지영" userId="6a163bdcc1d28b62" providerId="LiveId" clId="{1C6DF311-0D44-4F75-A420-430F8AE5CFEB}" dt="2019-11-24T17:06:44.859" v="4155" actId="1076"/>
          <ac:spMkLst>
            <pc:docMk/>
            <pc:sldMk cId="3961482256" sldId="283"/>
            <ac:spMk id="104" creationId="{506C6CAF-14F5-46AF-811E-5A8BF76D4C49}"/>
          </ac:spMkLst>
        </pc:spChg>
        <pc:spChg chg="add mod">
          <ac:chgData name="김 지영" userId="6a163bdcc1d28b62" providerId="LiveId" clId="{1C6DF311-0D44-4F75-A420-430F8AE5CFEB}" dt="2019-11-24T17:07:44.665" v="4175" actId="20577"/>
          <ac:spMkLst>
            <pc:docMk/>
            <pc:sldMk cId="3961482256" sldId="283"/>
            <ac:spMk id="114" creationId="{B94F15AB-BD64-45A8-A507-297A0B1E2CCF}"/>
          </ac:spMkLst>
        </pc:spChg>
        <pc:spChg chg="add mod">
          <ac:chgData name="김 지영" userId="6a163bdcc1d28b62" providerId="LiveId" clId="{1C6DF311-0D44-4F75-A420-430F8AE5CFEB}" dt="2019-11-24T17:08:12.274" v="4232" actId="1076"/>
          <ac:spMkLst>
            <pc:docMk/>
            <pc:sldMk cId="3961482256" sldId="283"/>
            <ac:spMk id="118" creationId="{3D3D0840-B732-45B0-A0D5-BE6C1D70CAF3}"/>
          </ac:spMkLst>
        </pc:spChg>
        <pc:spChg chg="add mod">
          <ac:chgData name="김 지영" userId="6a163bdcc1d28b62" providerId="LiveId" clId="{1C6DF311-0D44-4F75-A420-430F8AE5CFEB}" dt="2019-11-24T17:08:39.409" v="4256" actId="14100"/>
          <ac:spMkLst>
            <pc:docMk/>
            <pc:sldMk cId="3961482256" sldId="283"/>
            <ac:spMk id="121" creationId="{D175BF46-104F-4F4C-9A2B-435D20249805}"/>
          </ac:spMkLst>
        </pc:spChg>
        <pc:grpChg chg="del">
          <ac:chgData name="김 지영" userId="6a163bdcc1d28b62" providerId="LiveId" clId="{1C6DF311-0D44-4F75-A420-430F8AE5CFEB}" dt="2019-11-24T16:53:46.815" v="3538" actId="478"/>
          <ac:grpSpMkLst>
            <pc:docMk/>
            <pc:sldMk cId="3961482256" sldId="283"/>
            <ac:grpSpMk id="3" creationId="{536AFC8F-4ADF-4B82-984F-807DBA3C21AC}"/>
          </ac:grpSpMkLst>
        </pc:grpChg>
        <pc:grpChg chg="del mod">
          <ac:chgData name="김 지영" userId="6a163bdcc1d28b62" providerId="LiveId" clId="{1C6DF311-0D44-4F75-A420-430F8AE5CFEB}" dt="2019-11-24T16:53:46.815" v="3538" actId="478"/>
          <ac:grpSpMkLst>
            <pc:docMk/>
            <pc:sldMk cId="3961482256" sldId="283"/>
            <ac:grpSpMk id="4" creationId="{0556C17E-CADF-43F0-92EE-A9A490765E4D}"/>
          </ac:grpSpMkLst>
        </pc:grpChg>
        <pc:grpChg chg="del">
          <ac:chgData name="김 지영" userId="6a163bdcc1d28b62" providerId="LiveId" clId="{1C6DF311-0D44-4F75-A420-430F8AE5CFEB}" dt="2019-11-24T16:53:46.815" v="3538" actId="478"/>
          <ac:grpSpMkLst>
            <pc:docMk/>
            <pc:sldMk cId="3961482256" sldId="283"/>
            <ac:grpSpMk id="39" creationId="{E521EFDC-B480-4381-9360-1048AFB0E192}"/>
          </ac:grpSpMkLst>
        </pc:grpChg>
        <pc:grpChg chg="del mod">
          <ac:chgData name="김 지영" userId="6a163bdcc1d28b62" providerId="LiveId" clId="{1C6DF311-0D44-4F75-A420-430F8AE5CFEB}" dt="2019-11-24T16:53:46.815" v="3538" actId="478"/>
          <ac:grpSpMkLst>
            <pc:docMk/>
            <pc:sldMk cId="3961482256" sldId="283"/>
            <ac:grpSpMk id="55" creationId="{EBB295B2-15B6-4AE3-AD35-F4670DCAF451}"/>
          </ac:grpSpMkLst>
        </pc:grpChg>
        <pc:grpChg chg="del">
          <ac:chgData name="김 지영" userId="6a163bdcc1d28b62" providerId="LiveId" clId="{1C6DF311-0D44-4F75-A420-430F8AE5CFEB}" dt="2019-11-24T16:53:46.815" v="3538" actId="478"/>
          <ac:grpSpMkLst>
            <pc:docMk/>
            <pc:sldMk cId="3961482256" sldId="283"/>
            <ac:grpSpMk id="61" creationId="{129828EB-6102-404F-9E04-7E1E1FF265AC}"/>
          </ac:grpSpMkLst>
        </pc:grpChg>
        <pc:picChg chg="del">
          <ac:chgData name="김 지영" userId="6a163bdcc1d28b62" providerId="LiveId" clId="{1C6DF311-0D44-4F75-A420-430F8AE5CFEB}" dt="2019-11-20T13:49:37.482" v="244" actId="478"/>
          <ac:picMkLst>
            <pc:docMk/>
            <pc:sldMk cId="3961482256" sldId="283"/>
            <ac:picMk id="6" creationId="{069155E5-3DD7-4851-89DF-39DC68A2FF8C}"/>
          </ac:picMkLst>
        </pc:picChg>
        <pc:picChg chg="del">
          <ac:chgData name="김 지영" userId="6a163bdcc1d28b62" providerId="LiveId" clId="{1C6DF311-0D44-4F75-A420-430F8AE5CFEB}" dt="2019-11-24T16:53:46.815" v="3538" actId="478"/>
          <ac:picMkLst>
            <pc:docMk/>
            <pc:sldMk cId="3961482256" sldId="283"/>
            <ac:picMk id="19" creationId="{0AAE69B1-E5B6-4D94-897B-FA355BFEFEB1}"/>
          </ac:picMkLst>
        </pc:picChg>
        <pc:picChg chg="del">
          <ac:chgData name="김 지영" userId="6a163bdcc1d28b62" providerId="LiveId" clId="{1C6DF311-0D44-4F75-A420-430F8AE5CFEB}" dt="2019-11-24T16:53:46.815" v="3538" actId="478"/>
          <ac:picMkLst>
            <pc:docMk/>
            <pc:sldMk cId="3961482256" sldId="283"/>
            <ac:picMk id="23" creationId="{FFB81B53-6A8F-43FE-A3D6-0C4D45A089C0}"/>
          </ac:picMkLst>
        </pc:picChg>
        <pc:picChg chg="del mod ord">
          <ac:chgData name="김 지영" userId="6a163bdcc1d28b62" providerId="LiveId" clId="{1C6DF311-0D44-4F75-A420-430F8AE5CFEB}" dt="2019-11-24T16:53:46.815" v="3538" actId="478"/>
          <ac:picMkLst>
            <pc:docMk/>
            <pc:sldMk cId="3961482256" sldId="283"/>
            <ac:picMk id="32" creationId="{E728BF24-031A-4766-9F86-5BD9D97F6124}"/>
          </ac:picMkLst>
        </pc:picChg>
        <pc:picChg chg="del">
          <ac:chgData name="김 지영" userId="6a163bdcc1d28b62" providerId="LiveId" clId="{1C6DF311-0D44-4F75-A420-430F8AE5CFEB}" dt="2019-11-20T13:49:37.482" v="244" actId="478"/>
          <ac:picMkLst>
            <pc:docMk/>
            <pc:sldMk cId="3961482256" sldId="283"/>
            <ac:picMk id="40" creationId="{5B23D6D3-FDCD-409C-A056-E46454D543F6}"/>
          </ac:picMkLst>
        </pc:picChg>
        <pc:picChg chg="del">
          <ac:chgData name="김 지영" userId="6a163bdcc1d28b62" providerId="LiveId" clId="{1C6DF311-0D44-4F75-A420-430F8AE5CFEB}" dt="2019-11-20T13:49:37.482" v="244" actId="478"/>
          <ac:picMkLst>
            <pc:docMk/>
            <pc:sldMk cId="3961482256" sldId="283"/>
            <ac:picMk id="41" creationId="{5D60A159-542A-4126-AF48-7A7031F88DFF}"/>
          </ac:picMkLst>
        </pc:picChg>
        <pc:picChg chg="del">
          <ac:chgData name="김 지영" userId="6a163bdcc1d28b62" providerId="LiveId" clId="{1C6DF311-0D44-4F75-A420-430F8AE5CFEB}" dt="2019-11-24T16:53:46.815" v="3538" actId="478"/>
          <ac:picMkLst>
            <pc:docMk/>
            <pc:sldMk cId="3961482256" sldId="283"/>
            <ac:picMk id="66" creationId="{E1601F0C-0031-41D8-A717-4035DE072E61}"/>
          </ac:picMkLst>
        </pc:picChg>
        <pc:cxnChg chg="add del mod">
          <ac:chgData name="김 지영" userId="6a163bdcc1d28b62" providerId="LiveId" clId="{1C6DF311-0D44-4F75-A420-430F8AE5CFEB}" dt="2019-11-24T16:55:04.654" v="3718" actId="478"/>
          <ac:cxnSpMkLst>
            <pc:docMk/>
            <pc:sldMk cId="3961482256" sldId="283"/>
            <ac:cxnSpMk id="17" creationId="{5A0970A3-6AA5-45E7-8D24-31E71A2A6E2D}"/>
          </ac:cxnSpMkLst>
        </pc:cxnChg>
        <pc:cxnChg chg="add mod">
          <ac:chgData name="김 지영" userId="6a163bdcc1d28b62" providerId="LiveId" clId="{1C6DF311-0D44-4F75-A420-430F8AE5CFEB}" dt="2019-11-24T17:06:49.391" v="4158" actId="1076"/>
          <ac:cxnSpMkLst>
            <pc:docMk/>
            <pc:sldMk cId="3961482256" sldId="283"/>
            <ac:cxnSpMk id="21" creationId="{CC013664-5A05-45FA-BD48-A9923BB83083}"/>
          </ac:cxnSpMkLst>
        </pc:cxnChg>
        <pc:cxnChg chg="add mod">
          <ac:chgData name="김 지영" userId="6a163bdcc1d28b62" providerId="LiveId" clId="{1C6DF311-0D44-4F75-A420-430F8AE5CFEB}" dt="2019-11-24T17:03:23.789" v="3986" actId="1076"/>
          <ac:cxnSpMkLst>
            <pc:docMk/>
            <pc:sldMk cId="3961482256" sldId="283"/>
            <ac:cxnSpMk id="75" creationId="{31F54F25-4CB5-4F65-BE57-C8AA10C08714}"/>
          </ac:cxnSpMkLst>
        </pc:cxnChg>
        <pc:cxnChg chg="add mod">
          <ac:chgData name="김 지영" userId="6a163bdcc1d28b62" providerId="LiveId" clId="{1C6DF311-0D44-4F75-A420-430F8AE5CFEB}" dt="2019-11-24T17:07:02.943" v="4162" actId="1076"/>
          <ac:cxnSpMkLst>
            <pc:docMk/>
            <pc:sldMk cId="3961482256" sldId="283"/>
            <ac:cxnSpMk id="78" creationId="{8495F424-AB1E-49FC-A9AA-9D3F4E615FAB}"/>
          </ac:cxnSpMkLst>
        </pc:cxnChg>
        <pc:cxnChg chg="add mod">
          <ac:chgData name="김 지영" userId="6a163bdcc1d28b62" providerId="LiveId" clId="{1C6DF311-0D44-4F75-A420-430F8AE5CFEB}" dt="2019-11-24T17:07:02.943" v="4162" actId="1076"/>
          <ac:cxnSpMkLst>
            <pc:docMk/>
            <pc:sldMk cId="3961482256" sldId="283"/>
            <ac:cxnSpMk id="80" creationId="{A79DC4FE-7C8B-4DBD-910C-BBA40E16D85C}"/>
          </ac:cxnSpMkLst>
        </pc:cxnChg>
        <pc:cxnChg chg="add mod">
          <ac:chgData name="김 지영" userId="6a163bdcc1d28b62" providerId="LiveId" clId="{1C6DF311-0D44-4F75-A420-430F8AE5CFEB}" dt="2019-11-24T17:07:38.428" v="4163" actId="1076"/>
          <ac:cxnSpMkLst>
            <pc:docMk/>
            <pc:sldMk cId="3961482256" sldId="283"/>
            <ac:cxnSpMk id="98" creationId="{D8B63465-D154-4594-9494-7970383B3FA1}"/>
          </ac:cxnSpMkLst>
        </pc:cxnChg>
        <pc:cxnChg chg="add mod">
          <ac:chgData name="김 지영" userId="6a163bdcc1d28b62" providerId="LiveId" clId="{1C6DF311-0D44-4F75-A420-430F8AE5CFEB}" dt="2019-11-24T17:07:38.428" v="4163" actId="1076"/>
          <ac:cxnSpMkLst>
            <pc:docMk/>
            <pc:sldMk cId="3961482256" sldId="283"/>
            <ac:cxnSpMk id="103" creationId="{7631ED51-178B-4034-A8FF-F167D229B758}"/>
          </ac:cxnSpMkLst>
        </pc:cxnChg>
        <pc:cxnChg chg="add mod">
          <ac:chgData name="김 지영" userId="6a163bdcc1d28b62" providerId="LiveId" clId="{1C6DF311-0D44-4F75-A420-430F8AE5CFEB}" dt="2019-11-24T17:07:52.863" v="4178" actId="14100"/>
          <ac:cxnSpMkLst>
            <pc:docMk/>
            <pc:sldMk cId="3961482256" sldId="283"/>
            <ac:cxnSpMk id="115" creationId="{74660FFE-C359-475E-B2A9-B88B64E714AD}"/>
          </ac:cxnSpMkLst>
        </pc:cxnChg>
      </pc:sldChg>
      <pc:sldChg chg="addSp delSp modSp add del ord">
        <pc:chgData name="김 지영" userId="6a163bdcc1d28b62" providerId="LiveId" clId="{1C6DF311-0D44-4F75-A420-430F8AE5CFEB}" dt="2019-11-24T16:56:51.108" v="3735"/>
        <pc:sldMkLst>
          <pc:docMk/>
          <pc:sldMk cId="3424290203" sldId="284"/>
        </pc:sldMkLst>
        <pc:spChg chg="add del mod">
          <ac:chgData name="김 지영" userId="6a163bdcc1d28b62" providerId="LiveId" clId="{1C6DF311-0D44-4F75-A420-430F8AE5CFEB}" dt="2019-11-21T07:43:36.434" v="2042" actId="478"/>
          <ac:spMkLst>
            <pc:docMk/>
            <pc:sldMk cId="3424290203" sldId="284"/>
            <ac:spMk id="2" creationId="{6F16877D-489D-4448-BC5A-7AD5A4F3FF60}"/>
          </ac:spMkLst>
        </pc:spChg>
        <pc:spChg chg="add del mod">
          <ac:chgData name="김 지영" userId="6a163bdcc1d28b62" providerId="LiveId" clId="{1C6DF311-0D44-4F75-A420-430F8AE5CFEB}" dt="2019-11-21T07:56:27.981" v="2129" actId="478"/>
          <ac:spMkLst>
            <pc:docMk/>
            <pc:sldMk cId="3424290203" sldId="284"/>
            <ac:spMk id="3" creationId="{333160B3-3496-4C5B-93D2-9952E8FBC18C}"/>
          </ac:spMkLst>
        </pc:spChg>
        <pc:spChg chg="add del mod">
          <ac:chgData name="김 지영" userId="6a163bdcc1d28b62" providerId="LiveId" clId="{1C6DF311-0D44-4F75-A420-430F8AE5CFEB}" dt="2019-11-21T07:56:26.044" v="2128" actId="478"/>
          <ac:spMkLst>
            <pc:docMk/>
            <pc:sldMk cId="3424290203" sldId="284"/>
            <ac:spMk id="4" creationId="{2C5FA02E-0D1F-4334-864A-667385685D36}"/>
          </ac:spMkLst>
        </pc:spChg>
        <pc:spChg chg="add del mod">
          <ac:chgData name="김 지영" userId="6a163bdcc1d28b62" providerId="LiveId" clId="{1C6DF311-0D44-4F75-A420-430F8AE5CFEB}" dt="2019-11-21T07:56:26.044" v="2128" actId="478"/>
          <ac:spMkLst>
            <pc:docMk/>
            <pc:sldMk cId="3424290203" sldId="284"/>
            <ac:spMk id="5" creationId="{D3BDC96A-4C21-4F02-B906-E4153409E06A}"/>
          </ac:spMkLst>
        </pc:spChg>
        <pc:spChg chg="add mod">
          <ac:chgData name="김 지영" userId="6a163bdcc1d28b62" providerId="LiveId" clId="{1C6DF311-0D44-4F75-A420-430F8AE5CFEB}" dt="2019-11-21T07:56:42.480" v="2145" actId="1076"/>
          <ac:spMkLst>
            <pc:docMk/>
            <pc:sldMk cId="3424290203" sldId="284"/>
            <ac:spMk id="6" creationId="{8D7E4907-EDDF-4772-8DBD-2E7C4D81D110}"/>
          </ac:spMkLst>
        </pc:spChg>
        <pc:spChg chg="add mod">
          <ac:chgData name="김 지영" userId="6a163bdcc1d28b62" providerId="LiveId" clId="{1C6DF311-0D44-4F75-A420-430F8AE5CFEB}" dt="2019-11-21T07:56:49.562" v="2155"/>
          <ac:spMkLst>
            <pc:docMk/>
            <pc:sldMk cId="3424290203" sldId="284"/>
            <ac:spMk id="7" creationId="{47E6D314-75E8-4341-98E6-CD28AF720A48}"/>
          </ac:spMkLst>
        </pc:spChg>
        <pc:spChg chg="add mod">
          <ac:chgData name="김 지영" userId="6a163bdcc1d28b62" providerId="LiveId" clId="{1C6DF311-0D44-4F75-A420-430F8AE5CFEB}" dt="2019-11-21T07:57:13.826" v="2217" actId="20577"/>
          <ac:spMkLst>
            <pc:docMk/>
            <pc:sldMk cId="3424290203" sldId="284"/>
            <ac:spMk id="8" creationId="{0E5F8148-8E8E-411E-805E-603F906C975E}"/>
          </ac:spMkLst>
        </pc:spChg>
        <pc:spChg chg="add mod">
          <ac:chgData name="김 지영" userId="6a163bdcc1d28b62" providerId="LiveId" clId="{1C6DF311-0D44-4F75-A420-430F8AE5CFEB}" dt="2019-11-21T07:57:16.723" v="2226" actId="20577"/>
          <ac:spMkLst>
            <pc:docMk/>
            <pc:sldMk cId="3424290203" sldId="284"/>
            <ac:spMk id="9" creationId="{E329150D-97DD-45DB-AE18-7CFAF38BFC81}"/>
          </ac:spMkLst>
        </pc:spChg>
        <pc:spChg chg="add mod">
          <ac:chgData name="김 지영" userId="6a163bdcc1d28b62" providerId="LiveId" clId="{1C6DF311-0D44-4F75-A420-430F8AE5CFEB}" dt="2019-11-21T07:57:25.019" v="2239" actId="20577"/>
          <ac:spMkLst>
            <pc:docMk/>
            <pc:sldMk cId="3424290203" sldId="284"/>
            <ac:spMk id="10" creationId="{12F227F5-BEC7-4193-9BE9-6FE422EAE589}"/>
          </ac:spMkLst>
        </pc:spChg>
      </pc:sldChg>
      <pc:sldChg chg="modSp add">
        <pc:chgData name="김 지영" userId="6a163bdcc1d28b62" providerId="LiveId" clId="{1C6DF311-0D44-4F75-A420-430F8AE5CFEB}" dt="2019-12-04T14:37:21.594" v="6109" actId="1076"/>
        <pc:sldMkLst>
          <pc:docMk/>
          <pc:sldMk cId="2665446894" sldId="285"/>
        </pc:sldMkLst>
        <pc:spChg chg="mod">
          <ac:chgData name="김 지영" userId="6a163bdcc1d28b62" providerId="LiveId" clId="{1C6DF311-0D44-4F75-A420-430F8AE5CFEB}" dt="2019-12-04T14:37:14.548" v="6108" actId="14100"/>
          <ac:spMkLst>
            <pc:docMk/>
            <pc:sldMk cId="2665446894" sldId="285"/>
            <ac:spMk id="2" creationId="{E62FF1D3-3309-4830-9A01-4D8BA201A728}"/>
          </ac:spMkLst>
        </pc:spChg>
        <pc:spChg chg="mod">
          <ac:chgData name="김 지영" userId="6a163bdcc1d28b62" providerId="LiveId" clId="{1C6DF311-0D44-4F75-A420-430F8AE5CFEB}" dt="2019-12-04T14:37:21.594" v="6109" actId="1076"/>
          <ac:spMkLst>
            <pc:docMk/>
            <pc:sldMk cId="2665446894" sldId="285"/>
            <ac:spMk id="42" creationId="{6193F30B-F518-428A-A165-E38378C74852}"/>
          </ac:spMkLst>
        </pc:spChg>
      </pc:sldChg>
      <pc:sldChg chg="add del">
        <pc:chgData name="김 지영" userId="6a163bdcc1d28b62" providerId="LiveId" clId="{1C6DF311-0D44-4F75-A420-430F8AE5CFEB}" dt="2019-11-24T17:01:25.807" v="3904" actId="2696"/>
        <pc:sldMkLst>
          <pc:docMk/>
          <pc:sldMk cId="314083740" sldId="286"/>
        </pc:sldMkLst>
      </pc:sldChg>
      <pc:sldChg chg="addSp delSp modSp">
        <pc:chgData name="김 지영" userId="6a163bdcc1d28b62" providerId="LiveId" clId="{1C6DF311-0D44-4F75-A420-430F8AE5CFEB}" dt="2019-12-04T14:37:33.392" v="6111"/>
        <pc:sldMkLst>
          <pc:docMk/>
          <pc:sldMk cId="2164400005" sldId="286"/>
        </pc:sldMkLst>
        <pc:spChg chg="del">
          <ac:chgData name="김 지영" userId="6a163bdcc1d28b62" providerId="LiveId" clId="{1C6DF311-0D44-4F75-A420-430F8AE5CFEB}" dt="2019-12-04T14:37:33.022" v="6110" actId="478"/>
          <ac:spMkLst>
            <pc:docMk/>
            <pc:sldMk cId="2164400005" sldId="286"/>
            <ac:spMk id="2" creationId="{E62FF1D3-3309-4830-9A01-4D8BA201A728}"/>
          </ac:spMkLst>
        </pc:spChg>
        <pc:spChg chg="del">
          <ac:chgData name="김 지영" userId="6a163bdcc1d28b62" providerId="LiveId" clId="{1C6DF311-0D44-4F75-A420-430F8AE5CFEB}" dt="2019-12-04T14:37:33.022" v="6110" actId="478"/>
          <ac:spMkLst>
            <pc:docMk/>
            <pc:sldMk cId="2164400005" sldId="286"/>
            <ac:spMk id="5" creationId="{F4723F6F-BAB3-4FAC-B771-ADDD2C574252}"/>
          </ac:spMkLst>
        </pc:spChg>
        <pc:spChg chg="mod">
          <ac:chgData name="김 지영" userId="6a163bdcc1d28b62" providerId="LiveId" clId="{1C6DF311-0D44-4F75-A420-430F8AE5CFEB}" dt="2019-12-04T14:35:45.461" v="6014" actId="20577"/>
          <ac:spMkLst>
            <pc:docMk/>
            <pc:sldMk cId="2164400005" sldId="286"/>
            <ac:spMk id="17" creationId="{E7C859D9-D9CE-4A57-B8EC-9E015DDB6E7D}"/>
          </ac:spMkLst>
        </pc:spChg>
        <pc:spChg chg="mod">
          <ac:chgData name="김 지영" userId="6a163bdcc1d28b62" providerId="LiveId" clId="{1C6DF311-0D44-4F75-A420-430F8AE5CFEB}" dt="2019-12-04T14:21:41.401" v="5900" actId="404"/>
          <ac:spMkLst>
            <pc:docMk/>
            <pc:sldMk cId="2164400005" sldId="286"/>
            <ac:spMk id="19" creationId="{FCECFE86-7202-4786-94A9-50A1E04E7B0D}"/>
          </ac:spMkLst>
        </pc:spChg>
        <pc:spChg chg="add">
          <ac:chgData name="김 지영" userId="6a163bdcc1d28b62" providerId="LiveId" clId="{1C6DF311-0D44-4F75-A420-430F8AE5CFEB}" dt="2019-12-04T14:37:33.392" v="6111"/>
          <ac:spMkLst>
            <pc:docMk/>
            <pc:sldMk cId="2164400005" sldId="286"/>
            <ac:spMk id="20" creationId="{A8B640A5-23B6-4C0E-9B48-FC6A72537A76}"/>
          </ac:spMkLst>
        </pc:spChg>
        <pc:spChg chg="add">
          <ac:chgData name="김 지영" userId="6a163bdcc1d28b62" providerId="LiveId" clId="{1C6DF311-0D44-4F75-A420-430F8AE5CFEB}" dt="2019-12-04T14:37:33.392" v="6111"/>
          <ac:spMkLst>
            <pc:docMk/>
            <pc:sldMk cId="2164400005" sldId="286"/>
            <ac:spMk id="21" creationId="{3736DEAF-BEB5-4C47-9256-2B7666AE987D}"/>
          </ac:spMkLst>
        </pc:spChg>
      </pc:sldChg>
      <pc:sldChg chg="modSp">
        <pc:chgData name="김 지영" userId="6a163bdcc1d28b62" providerId="LiveId" clId="{1C6DF311-0D44-4F75-A420-430F8AE5CFEB}" dt="2019-12-04T14:36:39.934" v="6067" actId="108"/>
        <pc:sldMkLst>
          <pc:docMk/>
          <pc:sldMk cId="3707544117" sldId="287"/>
        </pc:sldMkLst>
        <pc:spChg chg="mod">
          <ac:chgData name="김 지영" userId="6a163bdcc1d28b62" providerId="LiveId" clId="{1C6DF311-0D44-4F75-A420-430F8AE5CFEB}" dt="2019-12-04T14:36:39.934" v="6067" actId="108"/>
          <ac:spMkLst>
            <pc:docMk/>
            <pc:sldMk cId="3707544117" sldId="287"/>
            <ac:spMk id="42" creationId="{6193F30B-F518-428A-A165-E38378C74852}"/>
          </ac:spMkLst>
        </pc:spChg>
      </pc:sldChg>
      <pc:sldChg chg="addSp delSp modSp ord">
        <pc:chgData name="김 지영" userId="6a163bdcc1d28b62" providerId="LiveId" clId="{1C6DF311-0D44-4F75-A420-430F8AE5CFEB}" dt="2019-12-04T14:37:53.499" v="6116"/>
        <pc:sldMkLst>
          <pc:docMk/>
          <pc:sldMk cId="894414821" sldId="288"/>
        </pc:sldMkLst>
        <pc:spChg chg="del">
          <ac:chgData name="김 지영" userId="6a163bdcc1d28b62" providerId="LiveId" clId="{1C6DF311-0D44-4F75-A420-430F8AE5CFEB}" dt="2019-12-04T14:37:41.299" v="6112" actId="478"/>
          <ac:spMkLst>
            <pc:docMk/>
            <pc:sldMk cId="894414821" sldId="288"/>
            <ac:spMk id="2" creationId="{E62FF1D3-3309-4830-9A01-4D8BA201A728}"/>
          </ac:spMkLst>
        </pc:spChg>
        <pc:spChg chg="del">
          <ac:chgData name="김 지영" userId="6a163bdcc1d28b62" providerId="LiveId" clId="{1C6DF311-0D44-4F75-A420-430F8AE5CFEB}" dt="2019-12-04T14:37:41.299" v="6112" actId="478"/>
          <ac:spMkLst>
            <pc:docMk/>
            <pc:sldMk cId="894414821" sldId="288"/>
            <ac:spMk id="5" creationId="{F4723F6F-BAB3-4FAC-B771-ADDD2C574252}"/>
          </ac:spMkLst>
        </pc:spChg>
        <pc:spChg chg="mod">
          <ac:chgData name="김 지영" userId="6a163bdcc1d28b62" providerId="LiveId" clId="{1C6DF311-0D44-4F75-A420-430F8AE5CFEB}" dt="2019-12-04T14:21:57.022" v="5902" actId="14100"/>
          <ac:spMkLst>
            <pc:docMk/>
            <pc:sldMk cId="894414821" sldId="288"/>
            <ac:spMk id="19" creationId="{2B9BE297-9B05-4395-975F-B700C641C4A5}"/>
          </ac:spMkLst>
        </pc:spChg>
        <pc:spChg chg="mod">
          <ac:chgData name="김 지영" userId="6a163bdcc1d28b62" providerId="LiveId" clId="{1C6DF311-0D44-4F75-A420-430F8AE5CFEB}" dt="2019-12-04T14:21:57.022" v="5902" actId="14100"/>
          <ac:spMkLst>
            <pc:docMk/>
            <pc:sldMk cId="894414821" sldId="288"/>
            <ac:spMk id="20" creationId="{9041F338-7FCC-42B6-94AA-7A6761DEE1DE}"/>
          </ac:spMkLst>
        </pc:spChg>
        <pc:spChg chg="mod">
          <ac:chgData name="김 지영" userId="6a163bdcc1d28b62" providerId="LiveId" clId="{1C6DF311-0D44-4F75-A420-430F8AE5CFEB}" dt="2019-12-04T14:21:57.022" v="5902" actId="14100"/>
          <ac:spMkLst>
            <pc:docMk/>
            <pc:sldMk cId="894414821" sldId="288"/>
            <ac:spMk id="21" creationId="{8147F40A-BD60-4B77-B62C-8F0C96B65A2E}"/>
          </ac:spMkLst>
        </pc:spChg>
        <pc:spChg chg="add mod">
          <ac:chgData name="김 지영" userId="6a163bdcc1d28b62" providerId="LiveId" clId="{1C6DF311-0D44-4F75-A420-430F8AE5CFEB}" dt="2019-12-04T14:22:16.332" v="5904" actId="14100"/>
          <ac:spMkLst>
            <pc:docMk/>
            <pc:sldMk cId="894414821" sldId="288"/>
            <ac:spMk id="22" creationId="{D8729531-9646-45AD-A729-432153D8CDF8}"/>
          </ac:spMkLst>
        </pc:spChg>
        <pc:spChg chg="add">
          <ac:chgData name="김 지영" userId="6a163bdcc1d28b62" providerId="LiveId" clId="{1C6DF311-0D44-4F75-A420-430F8AE5CFEB}" dt="2019-12-04T14:37:41.596" v="6113"/>
          <ac:spMkLst>
            <pc:docMk/>
            <pc:sldMk cId="894414821" sldId="288"/>
            <ac:spMk id="23" creationId="{A480DA91-A740-43C5-9AF9-C887CAC043BF}"/>
          </ac:spMkLst>
        </pc:spChg>
        <pc:spChg chg="add">
          <ac:chgData name="김 지영" userId="6a163bdcc1d28b62" providerId="LiveId" clId="{1C6DF311-0D44-4F75-A420-430F8AE5CFEB}" dt="2019-12-04T14:37:41.596" v="6113"/>
          <ac:spMkLst>
            <pc:docMk/>
            <pc:sldMk cId="894414821" sldId="288"/>
            <ac:spMk id="24" creationId="{885CFE32-54D3-462F-AFC9-E6A2CCDCF565}"/>
          </ac:spMkLst>
        </pc:spChg>
        <pc:picChg chg="mod">
          <ac:chgData name="김 지영" userId="6a163bdcc1d28b62" providerId="LiveId" clId="{1C6DF311-0D44-4F75-A420-430F8AE5CFEB}" dt="2019-11-26T02:48:32.656" v="4615" actId="2085"/>
          <ac:picMkLst>
            <pc:docMk/>
            <pc:sldMk cId="894414821" sldId="288"/>
            <ac:picMk id="3" creationId="{B0060C0C-53E6-4552-927C-BD6E3A55EE97}"/>
          </ac:picMkLst>
        </pc:picChg>
      </pc:sldChg>
    </pc:docChg>
  </pc:docChgLst>
  <pc:docChgLst>
    <pc:chgData name="게스트 사용자" providerId="Windows Live" clId="Web-{BB2EC6BC-2BAD-43DB-BEAA-613B0350CA93}"/>
    <pc:docChg chg="modSld">
      <pc:chgData name="게스트 사용자" userId="" providerId="Windows Live" clId="Web-{BB2EC6BC-2BAD-43DB-BEAA-613B0350CA93}" dt="2019-12-12T09:05:14.991" v="177"/>
      <pc:docMkLst>
        <pc:docMk/>
      </pc:docMkLst>
      <pc:sldChg chg="modSp">
        <pc:chgData name="게스트 사용자" userId="" providerId="Windows Live" clId="Web-{BB2EC6BC-2BAD-43DB-BEAA-613B0350CA93}" dt="2019-12-12T08:22:25.528" v="3" actId="14100"/>
        <pc:sldMkLst>
          <pc:docMk/>
          <pc:sldMk cId="3280960365" sldId="271"/>
        </pc:sldMkLst>
        <pc:spChg chg="mod">
          <ac:chgData name="게스트 사용자" userId="" providerId="Windows Live" clId="Web-{BB2EC6BC-2BAD-43DB-BEAA-613B0350CA93}" dt="2019-12-12T08:22:25.528" v="3" actId="14100"/>
          <ac:spMkLst>
            <pc:docMk/>
            <pc:sldMk cId="3280960365" sldId="271"/>
            <ac:spMk id="24" creationId="{745AF71A-6D6B-4346-9198-D049B134E825}"/>
          </ac:spMkLst>
        </pc:spChg>
      </pc:sldChg>
      <pc:sldChg chg="modSp">
        <pc:chgData name="게스트 사용자" userId="" providerId="Windows Live" clId="Web-{BB2EC6BC-2BAD-43DB-BEAA-613B0350CA93}" dt="2019-12-12T08:27:16.889" v="25"/>
        <pc:sldMkLst>
          <pc:docMk/>
          <pc:sldMk cId="3136534378" sldId="274"/>
        </pc:sldMkLst>
        <pc:graphicFrameChg chg="mod modGraphic">
          <ac:chgData name="게스트 사용자" userId="" providerId="Windows Live" clId="Web-{BB2EC6BC-2BAD-43DB-BEAA-613B0350CA93}" dt="2019-12-12T08:27:16.889" v="25"/>
          <ac:graphicFrameMkLst>
            <pc:docMk/>
            <pc:sldMk cId="3136534378" sldId="274"/>
            <ac:graphicFrameMk id="28" creationId="{CC50D377-2E44-472A-9815-E4A9536B2931}"/>
          </ac:graphicFrameMkLst>
        </pc:graphicFrameChg>
      </pc:sldChg>
      <pc:sldChg chg="modSp">
        <pc:chgData name="게스트 사용자" userId="" providerId="Windows Live" clId="Web-{BB2EC6BC-2BAD-43DB-BEAA-613B0350CA93}" dt="2019-12-12T08:21:23.388" v="1" actId="1076"/>
        <pc:sldMkLst>
          <pc:docMk/>
          <pc:sldMk cId="4064448362" sldId="301"/>
        </pc:sldMkLst>
        <pc:spChg chg="mod">
          <ac:chgData name="게스트 사용자" userId="" providerId="Windows Live" clId="Web-{BB2EC6BC-2BAD-43DB-BEAA-613B0350CA93}" dt="2019-12-12T08:21:23.388" v="1" actId="1076"/>
          <ac:spMkLst>
            <pc:docMk/>
            <pc:sldMk cId="4064448362" sldId="301"/>
            <ac:spMk id="37" creationId="{37726FFC-0C7F-4212-8B48-67E05EB5F2B2}"/>
          </ac:spMkLst>
        </pc:spChg>
      </pc:sldChg>
      <pc:sldChg chg="modSp">
        <pc:chgData name="게스트 사용자" userId="" providerId="Windows Live" clId="Web-{BB2EC6BC-2BAD-43DB-BEAA-613B0350CA93}" dt="2019-12-12T09:05:14.991" v="177"/>
        <pc:sldMkLst>
          <pc:docMk/>
          <pc:sldMk cId="2759712360" sldId="302"/>
        </pc:sldMkLst>
        <pc:graphicFrameChg chg="mod modGraphic">
          <ac:chgData name="게스트 사용자" userId="" providerId="Windows Live" clId="Web-{BB2EC6BC-2BAD-43DB-BEAA-613B0350CA93}" dt="2019-12-12T09:05:14.991" v="177"/>
          <ac:graphicFrameMkLst>
            <pc:docMk/>
            <pc:sldMk cId="2759712360" sldId="302"/>
            <ac:graphicFrameMk id="18" creationId="{0E7973DC-8AA1-454E-9EA8-34245ABA697D}"/>
          </ac:graphicFrameMkLst>
        </pc:graphicFrameChg>
      </pc:sldChg>
      <pc:sldChg chg="addSp modSp">
        <pc:chgData name="게스트 사용자" userId="" providerId="Windows Live" clId="Web-{BB2EC6BC-2BAD-43DB-BEAA-613B0350CA93}" dt="2019-12-12T09:04:03.489" v="165" actId="20577"/>
        <pc:sldMkLst>
          <pc:docMk/>
          <pc:sldMk cId="143004552" sldId="303"/>
        </pc:sldMkLst>
        <pc:spChg chg="add mod">
          <ac:chgData name="게스트 사용자" userId="" providerId="Windows Live" clId="Web-{BB2EC6BC-2BAD-43DB-BEAA-613B0350CA93}" dt="2019-12-12T09:04:03.489" v="165" actId="20577"/>
          <ac:spMkLst>
            <pc:docMk/>
            <pc:sldMk cId="143004552" sldId="303"/>
            <ac:spMk id="6" creationId="{1B1BA71D-D79B-43AC-892B-8C29326B5D11}"/>
          </ac:spMkLst>
        </pc:spChg>
        <pc:spChg chg="mod">
          <ac:chgData name="게스트 사용자" userId="" providerId="Windows Live" clId="Web-{BB2EC6BC-2BAD-43DB-BEAA-613B0350CA93}" dt="2019-12-12T08:46:28.735" v="154" actId="20577"/>
          <ac:spMkLst>
            <pc:docMk/>
            <pc:sldMk cId="143004552" sldId="303"/>
            <ac:spMk id="27" creationId="{5074E22D-2211-4B1F-9F22-DC626CA52924}"/>
          </ac:spMkLst>
        </pc:spChg>
        <pc:picChg chg="add mod">
          <ac:chgData name="게스트 사용자" userId="" providerId="Windows Live" clId="Web-{BB2EC6BC-2BAD-43DB-BEAA-613B0350CA93}" dt="2019-12-12T08:45:35.954" v="29" actId="14100"/>
          <ac:picMkLst>
            <pc:docMk/>
            <pc:sldMk cId="143004552" sldId="303"/>
            <ac:picMk id="2" creationId="{B0661B1C-BD2B-4435-A9A8-C02A625563E3}"/>
          </ac:picMkLst>
        </pc:picChg>
      </pc:sldChg>
    </pc:docChg>
  </pc:docChgLst>
  <pc:docChgLst>
    <pc:chgData name="게스트 사용자" providerId="Windows Live" clId="Web-{A8DDBA2E-3855-4F40-BA45-BC17A1FC1B6D}"/>
    <pc:docChg chg="modSld">
      <pc:chgData name="게스트 사용자" userId="" providerId="Windows Live" clId="Web-{A8DDBA2E-3855-4F40-BA45-BC17A1FC1B6D}" dt="2019-12-13T07:50:19.529" v="18" actId="1076"/>
      <pc:docMkLst>
        <pc:docMk/>
      </pc:docMkLst>
      <pc:sldChg chg="modSp">
        <pc:chgData name="게스트 사용자" userId="" providerId="Windows Live" clId="Web-{A8DDBA2E-3855-4F40-BA45-BC17A1FC1B6D}" dt="2019-12-13T07:50:19.529" v="18" actId="1076"/>
        <pc:sldMkLst>
          <pc:docMk/>
          <pc:sldMk cId="568175719" sldId="269"/>
        </pc:sldMkLst>
        <pc:spChg chg="mod">
          <ac:chgData name="게스트 사용자" userId="" providerId="Windows Live" clId="Web-{A8DDBA2E-3855-4F40-BA45-BC17A1FC1B6D}" dt="2019-12-13T07:50:19.529" v="18" actId="1076"/>
          <ac:spMkLst>
            <pc:docMk/>
            <pc:sldMk cId="568175719" sldId="269"/>
            <ac:spMk id="4" creationId="{0737DE92-F928-4AAF-8A32-210515A4DFF5}"/>
          </ac:spMkLst>
        </pc:spChg>
      </pc:sldChg>
      <pc:sldChg chg="modSp">
        <pc:chgData name="게스트 사용자" userId="" providerId="Windows Live" clId="Web-{A8DDBA2E-3855-4F40-BA45-BC17A1FC1B6D}" dt="2019-12-13T07:24:15.901" v="14" actId="14100"/>
        <pc:sldMkLst>
          <pc:docMk/>
          <pc:sldMk cId="3707544117" sldId="287"/>
        </pc:sldMkLst>
        <pc:spChg chg="mod">
          <ac:chgData name="게스트 사용자" userId="" providerId="Windows Live" clId="Web-{A8DDBA2E-3855-4F40-BA45-BC17A1FC1B6D}" dt="2019-12-13T07:24:15.901" v="14" actId="14100"/>
          <ac:spMkLst>
            <pc:docMk/>
            <pc:sldMk cId="3707544117" sldId="287"/>
            <ac:spMk id="126" creationId="{CFD57E15-6096-4107-A406-F38DD7D02FE9}"/>
          </ac:spMkLst>
        </pc:spChg>
      </pc:sldChg>
      <pc:sldChg chg="modSp">
        <pc:chgData name="게스트 사용자" userId="" providerId="Windows Live" clId="Web-{A8DDBA2E-3855-4F40-BA45-BC17A1FC1B6D}" dt="2019-12-13T07:23:38.870" v="11"/>
        <pc:sldMkLst>
          <pc:docMk/>
          <pc:sldMk cId="3875791978" sldId="292"/>
        </pc:sldMkLst>
        <pc:graphicFrameChg chg="mod modGraphic">
          <ac:chgData name="게스트 사용자" userId="" providerId="Windows Live" clId="Web-{A8DDBA2E-3855-4F40-BA45-BC17A1FC1B6D}" dt="2019-12-13T07:23:38.870" v="11"/>
          <ac:graphicFrameMkLst>
            <pc:docMk/>
            <pc:sldMk cId="3875791978" sldId="292"/>
            <ac:graphicFrameMk id="4" creationId="{5CE0D7A3-49D6-4D5B-A654-32FF598D47BD}"/>
          </ac:graphicFrameMkLst>
        </pc:graphicFrameChg>
      </pc:sldChg>
      <pc:sldChg chg="modSp">
        <pc:chgData name="게스트 사용자" userId="" providerId="Windows Live" clId="Web-{A8DDBA2E-3855-4F40-BA45-BC17A1FC1B6D}" dt="2019-12-13T07:50:02.576" v="16" actId="1076"/>
        <pc:sldMkLst>
          <pc:docMk/>
          <pc:sldMk cId="143004552" sldId="303"/>
        </pc:sldMkLst>
        <pc:spChg chg="mod">
          <ac:chgData name="게스트 사용자" userId="" providerId="Windows Live" clId="Web-{A8DDBA2E-3855-4F40-BA45-BC17A1FC1B6D}" dt="2019-12-13T07:50:02.576" v="16" actId="1076"/>
          <ac:spMkLst>
            <pc:docMk/>
            <pc:sldMk cId="143004552" sldId="303"/>
            <ac:spMk id="6" creationId="{1B1BA71D-D79B-43AC-892B-8C29326B5D11}"/>
          </ac:spMkLst>
        </pc:spChg>
      </pc:sldChg>
    </pc:docChg>
  </pc:docChgLst>
  <pc:docChgLst>
    <pc:chgData name="게스트 사용자" providerId="Windows Live" clId="Web-{EAD7BB09-DC9A-4C34-9131-3DF64C68D42B}"/>
    <pc:docChg chg="modSld">
      <pc:chgData name="게스트 사용자" userId="" providerId="Windows Live" clId="Web-{EAD7BB09-DC9A-4C34-9131-3DF64C68D42B}" dt="2019-12-11T12:22:14.565" v="11" actId="20577"/>
      <pc:docMkLst>
        <pc:docMk/>
      </pc:docMkLst>
      <pc:sldChg chg="modSp">
        <pc:chgData name="게스트 사용자" userId="" providerId="Windows Live" clId="Web-{EAD7BB09-DC9A-4C34-9131-3DF64C68D42B}" dt="2019-12-11T12:04:45.538" v="6" actId="1076"/>
        <pc:sldMkLst>
          <pc:docMk/>
          <pc:sldMk cId="568175719" sldId="269"/>
        </pc:sldMkLst>
        <pc:spChg chg="mod">
          <ac:chgData name="게스트 사용자" userId="" providerId="Windows Live" clId="Web-{EAD7BB09-DC9A-4C34-9131-3DF64C68D42B}" dt="2019-12-11T12:03:54.692" v="3" actId="20577"/>
          <ac:spMkLst>
            <pc:docMk/>
            <pc:sldMk cId="568175719" sldId="269"/>
            <ac:spMk id="9" creationId="{1FD7EED3-7952-42BE-BEF6-4FECB5A4145E}"/>
          </ac:spMkLst>
        </pc:spChg>
        <pc:spChg chg="mod">
          <ac:chgData name="게스트 사용자" userId="" providerId="Windows Live" clId="Web-{EAD7BB09-DC9A-4C34-9131-3DF64C68D42B}" dt="2019-12-11T12:04:45.522" v="5" actId="1076"/>
          <ac:spMkLst>
            <pc:docMk/>
            <pc:sldMk cId="568175719" sldId="269"/>
            <ac:spMk id="17" creationId="{315CC60E-CA6D-4128-968E-FA5A25BDB2A9}"/>
          </ac:spMkLst>
        </pc:spChg>
        <pc:picChg chg="mod">
          <ac:chgData name="게스트 사용자" userId="" providerId="Windows Live" clId="Web-{EAD7BB09-DC9A-4C34-9131-3DF64C68D42B}" dt="2019-12-11T12:04:45.538" v="6" actId="1076"/>
          <ac:picMkLst>
            <pc:docMk/>
            <pc:sldMk cId="568175719" sldId="269"/>
            <ac:picMk id="18" creationId="{3A291B5A-B284-4039-989F-8BA731C4BA12}"/>
          </ac:picMkLst>
        </pc:picChg>
      </pc:sldChg>
      <pc:sldChg chg="addSp modSp">
        <pc:chgData name="게스트 사용자" userId="" providerId="Windows Live" clId="Web-{EAD7BB09-DC9A-4C34-9131-3DF64C68D42B}" dt="2019-12-11T12:22:14.330" v="10" actId="20577"/>
        <pc:sldMkLst>
          <pc:docMk/>
          <pc:sldMk cId="3069619160" sldId="298"/>
        </pc:sldMkLst>
        <pc:spChg chg="add mod">
          <ac:chgData name="게스트 사용자" userId="" providerId="Windows Live" clId="Web-{EAD7BB09-DC9A-4C34-9131-3DF64C68D42B}" dt="2019-12-11T12:22:14.330" v="10" actId="20577"/>
          <ac:spMkLst>
            <pc:docMk/>
            <pc:sldMk cId="3069619160" sldId="298"/>
            <ac:spMk id="24" creationId="{9F2ADC7D-D8DC-4BFD-8D87-98E2C1D20F24}"/>
          </ac:spMkLst>
        </pc:spChg>
      </pc:sldChg>
    </pc:docChg>
  </pc:docChgLst>
  <pc:docChgLst>
    <pc:chgData name="tiurit12@kpu.ac.kr" userId="4b8d9d2d772c1a8b" providerId="LiveId" clId="{9F11671D-57F4-445E-B585-0B58894E6B5D}"/>
    <pc:docChg chg="undo custSel modSld sldOrd">
      <pc:chgData name="tiurit12@kpu.ac.kr" userId="4b8d9d2d772c1a8b" providerId="LiveId" clId="{9F11671D-57F4-445E-B585-0B58894E6B5D}" dt="2019-12-19T14:40:14.021" v="3292" actId="1076"/>
      <pc:docMkLst>
        <pc:docMk/>
      </pc:docMkLst>
      <pc:sldChg chg="modSp">
        <pc:chgData name="tiurit12@kpu.ac.kr" userId="4b8d9d2d772c1a8b" providerId="LiveId" clId="{9F11671D-57F4-445E-B585-0B58894E6B5D}" dt="2019-12-18T11:11:57.326" v="1472" actId="1076"/>
        <pc:sldMkLst>
          <pc:docMk/>
          <pc:sldMk cId="1056329398" sldId="263"/>
        </pc:sldMkLst>
        <pc:spChg chg="mod">
          <ac:chgData name="tiurit12@kpu.ac.kr" userId="4b8d9d2d772c1a8b" providerId="LiveId" clId="{9F11671D-57F4-445E-B585-0B58894E6B5D}" dt="2019-12-18T11:11:57.326" v="1472" actId="1076"/>
          <ac:spMkLst>
            <pc:docMk/>
            <pc:sldMk cId="1056329398" sldId="263"/>
            <ac:spMk id="29" creationId="{0E655E32-F066-426E-B28F-A7C71449A2CA}"/>
          </ac:spMkLst>
        </pc:spChg>
      </pc:sldChg>
      <pc:sldChg chg="addSp modSp modNotesTx">
        <pc:chgData name="tiurit12@kpu.ac.kr" userId="4b8d9d2d772c1a8b" providerId="LiveId" clId="{9F11671D-57F4-445E-B585-0B58894E6B5D}" dt="2019-12-19T13:38:52.253" v="2585" actId="20577"/>
        <pc:sldMkLst>
          <pc:docMk/>
          <pc:sldMk cId="1495890436" sldId="266"/>
        </pc:sldMkLst>
        <pc:spChg chg="mod">
          <ac:chgData name="tiurit12@kpu.ac.kr" userId="4b8d9d2d772c1a8b" providerId="LiveId" clId="{9F11671D-57F4-445E-B585-0B58894E6B5D}" dt="2019-12-19T13:26:43.335" v="2243" actId="1076"/>
          <ac:spMkLst>
            <pc:docMk/>
            <pc:sldMk cId="1495890436" sldId="266"/>
            <ac:spMk id="17" creationId="{315CC60E-CA6D-4128-968E-FA5A25BDB2A9}"/>
          </ac:spMkLst>
        </pc:spChg>
        <pc:spChg chg="mod">
          <ac:chgData name="tiurit12@kpu.ac.kr" userId="4b8d9d2d772c1a8b" providerId="LiveId" clId="{9F11671D-57F4-445E-B585-0B58894E6B5D}" dt="2019-12-18T11:28:17.397" v="1723" actId="20577"/>
          <ac:spMkLst>
            <pc:docMk/>
            <pc:sldMk cId="1495890436" sldId="266"/>
            <ac:spMk id="19" creationId="{5A6DFD61-E26D-4971-BA5F-A6FA3FBAECC7}"/>
          </ac:spMkLst>
        </pc:spChg>
        <pc:spChg chg="mod">
          <ac:chgData name="tiurit12@kpu.ac.kr" userId="4b8d9d2d772c1a8b" providerId="LiveId" clId="{9F11671D-57F4-445E-B585-0B58894E6B5D}" dt="2019-12-19T13:26:43.335" v="2243" actId="1076"/>
          <ac:spMkLst>
            <pc:docMk/>
            <pc:sldMk cId="1495890436" sldId="266"/>
            <ac:spMk id="22" creationId="{5B44E3BB-6692-4CE4-A0D8-D19947284F99}"/>
          </ac:spMkLst>
        </pc:spChg>
        <pc:spChg chg="mod">
          <ac:chgData name="tiurit12@kpu.ac.kr" userId="4b8d9d2d772c1a8b" providerId="LiveId" clId="{9F11671D-57F4-445E-B585-0B58894E6B5D}" dt="2019-12-19T13:26:43.335" v="2243" actId="1076"/>
          <ac:spMkLst>
            <pc:docMk/>
            <pc:sldMk cId="1495890436" sldId="266"/>
            <ac:spMk id="23" creationId="{62412974-4499-4796-AB91-3E549302130C}"/>
          </ac:spMkLst>
        </pc:spChg>
        <pc:spChg chg="mod">
          <ac:chgData name="tiurit12@kpu.ac.kr" userId="4b8d9d2d772c1a8b" providerId="LiveId" clId="{9F11671D-57F4-445E-B585-0B58894E6B5D}" dt="2019-12-19T13:26:43.335" v="2243" actId="1076"/>
          <ac:spMkLst>
            <pc:docMk/>
            <pc:sldMk cId="1495890436" sldId="266"/>
            <ac:spMk id="27" creationId="{6C3BCF95-FF29-475F-94EF-07CCD10B0DF5}"/>
          </ac:spMkLst>
        </pc:spChg>
        <pc:spChg chg="mod">
          <ac:chgData name="tiurit12@kpu.ac.kr" userId="4b8d9d2d772c1a8b" providerId="LiveId" clId="{9F11671D-57F4-445E-B585-0B58894E6B5D}" dt="2019-12-19T13:26:43.335" v="2243" actId="1076"/>
          <ac:spMkLst>
            <pc:docMk/>
            <pc:sldMk cId="1495890436" sldId="266"/>
            <ac:spMk id="34" creationId="{09FD2139-A788-4218-915C-0668707AAA54}"/>
          </ac:spMkLst>
        </pc:spChg>
        <pc:spChg chg="mod">
          <ac:chgData name="tiurit12@kpu.ac.kr" userId="4b8d9d2d772c1a8b" providerId="LiveId" clId="{9F11671D-57F4-445E-B585-0B58894E6B5D}" dt="2019-12-19T13:26:43.335" v="2243" actId="1076"/>
          <ac:spMkLst>
            <pc:docMk/>
            <pc:sldMk cId="1495890436" sldId="266"/>
            <ac:spMk id="41" creationId="{CA6AFE1E-DF5E-4CEF-A57C-BA87CFB20170}"/>
          </ac:spMkLst>
        </pc:spChg>
        <pc:spChg chg="mod">
          <ac:chgData name="tiurit12@kpu.ac.kr" userId="4b8d9d2d772c1a8b" providerId="LiveId" clId="{9F11671D-57F4-445E-B585-0B58894E6B5D}" dt="2019-12-19T13:26:43.335" v="2243" actId="1076"/>
          <ac:spMkLst>
            <pc:docMk/>
            <pc:sldMk cId="1495890436" sldId="266"/>
            <ac:spMk id="42" creationId="{B9265FB0-6EA6-42D8-A9D0-A88B88334AA4}"/>
          </ac:spMkLst>
        </pc:spChg>
        <pc:spChg chg="add mod">
          <ac:chgData name="tiurit12@kpu.ac.kr" userId="4b8d9d2d772c1a8b" providerId="LiveId" clId="{9F11671D-57F4-445E-B585-0B58894E6B5D}" dt="2019-12-19T13:26:43.335" v="2243" actId="1076"/>
          <ac:spMkLst>
            <pc:docMk/>
            <pc:sldMk cId="1495890436" sldId="266"/>
            <ac:spMk id="44" creationId="{C3A6A099-8375-4EA5-93FE-8A0D6D5CA1AC}"/>
          </ac:spMkLst>
        </pc:spChg>
        <pc:grpChg chg="mod">
          <ac:chgData name="tiurit12@kpu.ac.kr" userId="4b8d9d2d772c1a8b" providerId="LiveId" clId="{9F11671D-57F4-445E-B585-0B58894E6B5D}" dt="2019-12-18T10:27:51.260" v="938"/>
          <ac:grpSpMkLst>
            <pc:docMk/>
            <pc:sldMk cId="1495890436" sldId="266"/>
            <ac:grpSpMk id="3" creationId="{6C045199-14B2-43A7-9E5A-DD736362CDA0}"/>
          </ac:grpSpMkLst>
        </pc:grpChg>
        <pc:grpChg chg="mod">
          <ac:chgData name="tiurit12@kpu.ac.kr" userId="4b8d9d2d772c1a8b" providerId="LiveId" clId="{9F11671D-57F4-445E-B585-0B58894E6B5D}" dt="2019-12-19T12:28:15.606" v="1727" actId="1076"/>
          <ac:grpSpMkLst>
            <pc:docMk/>
            <pc:sldMk cId="1495890436" sldId="266"/>
            <ac:grpSpMk id="6" creationId="{5F7435B7-FF56-454F-B84B-CB155455C88A}"/>
          </ac:grpSpMkLst>
        </pc:grpChg>
        <pc:grpChg chg="mod">
          <ac:chgData name="tiurit12@kpu.ac.kr" userId="4b8d9d2d772c1a8b" providerId="LiveId" clId="{9F11671D-57F4-445E-B585-0B58894E6B5D}" dt="2019-12-19T12:27:48.299" v="1725" actId="1076"/>
          <ac:grpSpMkLst>
            <pc:docMk/>
            <pc:sldMk cId="1495890436" sldId="266"/>
            <ac:grpSpMk id="26" creationId="{DF7F5AB7-E7E9-45F7-AAA6-C75AF4A80F65}"/>
          </ac:grpSpMkLst>
        </pc:grpChg>
        <pc:cxnChg chg="mod">
          <ac:chgData name="tiurit12@kpu.ac.kr" userId="4b8d9d2d772c1a8b" providerId="LiveId" clId="{9F11671D-57F4-445E-B585-0B58894E6B5D}" dt="2019-12-19T13:26:43.335" v="2243" actId="1076"/>
          <ac:cxnSpMkLst>
            <pc:docMk/>
            <pc:sldMk cId="1495890436" sldId="266"/>
            <ac:cxnSpMk id="25" creationId="{D9A0EA78-82F2-4479-8720-86AC77599471}"/>
          </ac:cxnSpMkLst>
        </pc:cxnChg>
        <pc:cxnChg chg="add mod">
          <ac:chgData name="tiurit12@kpu.ac.kr" userId="4b8d9d2d772c1a8b" providerId="LiveId" clId="{9F11671D-57F4-445E-B585-0B58894E6B5D}" dt="2019-12-19T13:26:43.335" v="2243" actId="1076"/>
          <ac:cxnSpMkLst>
            <pc:docMk/>
            <pc:sldMk cId="1495890436" sldId="266"/>
            <ac:cxnSpMk id="43" creationId="{30CE7EEA-A3EF-4C52-87E0-A31D48C3C014}"/>
          </ac:cxnSpMkLst>
        </pc:cxnChg>
      </pc:sldChg>
      <pc:sldChg chg="modSp ord modNotesTx">
        <pc:chgData name="tiurit12@kpu.ac.kr" userId="4b8d9d2d772c1a8b" providerId="LiveId" clId="{9F11671D-57F4-445E-B585-0B58894E6B5D}" dt="2019-12-19T13:51:02.281" v="2846" actId="20577"/>
        <pc:sldMkLst>
          <pc:docMk/>
          <pc:sldMk cId="2426347039" sldId="267"/>
        </pc:sldMkLst>
        <pc:spChg chg="mod">
          <ac:chgData name="tiurit12@kpu.ac.kr" userId="4b8d9d2d772c1a8b" providerId="LiveId" clId="{9F11671D-57F4-445E-B585-0B58894E6B5D}" dt="2019-12-18T10:40:40.897" v="980" actId="1076"/>
          <ac:spMkLst>
            <pc:docMk/>
            <pc:sldMk cId="2426347039" sldId="267"/>
            <ac:spMk id="25" creationId="{ABB6C178-0BCD-4E26-B919-586A87693ACB}"/>
          </ac:spMkLst>
        </pc:spChg>
        <pc:picChg chg="mod">
          <ac:chgData name="tiurit12@kpu.ac.kr" userId="4b8d9d2d772c1a8b" providerId="LiveId" clId="{9F11671D-57F4-445E-B585-0B58894E6B5D}" dt="2019-12-18T10:40:40.897" v="980" actId="1076"/>
          <ac:picMkLst>
            <pc:docMk/>
            <pc:sldMk cId="2426347039" sldId="267"/>
            <ac:picMk id="3" creationId="{383E98C8-C59C-4A1C-8253-4961DA5F30D7}"/>
          </ac:picMkLst>
        </pc:picChg>
      </pc:sldChg>
      <pc:sldChg chg="modSp ord">
        <pc:chgData name="tiurit12@kpu.ac.kr" userId="4b8d9d2d772c1a8b" providerId="LiveId" clId="{9F11671D-57F4-445E-B585-0B58894E6B5D}" dt="2019-12-18T10:33:02.138" v="978"/>
        <pc:sldMkLst>
          <pc:docMk/>
          <pc:sldMk cId="145923694" sldId="268"/>
        </pc:sldMkLst>
        <pc:spChg chg="mod">
          <ac:chgData name="tiurit12@kpu.ac.kr" userId="4b8d9d2d772c1a8b" providerId="LiveId" clId="{9F11671D-57F4-445E-B585-0B58894E6B5D}" dt="2019-12-18T10:02:25.768" v="772" actId="1076"/>
          <ac:spMkLst>
            <pc:docMk/>
            <pc:sldMk cId="145923694" sldId="268"/>
            <ac:spMk id="29" creationId="{1C9D6F97-9FFD-4286-AB69-F7DEB68845B4}"/>
          </ac:spMkLst>
        </pc:spChg>
        <pc:spChg chg="mod">
          <ac:chgData name="tiurit12@kpu.ac.kr" userId="4b8d9d2d772c1a8b" providerId="LiveId" clId="{9F11671D-57F4-445E-B585-0B58894E6B5D}" dt="2019-12-18T10:02:29" v="773" actId="1076"/>
          <ac:spMkLst>
            <pc:docMk/>
            <pc:sldMk cId="145923694" sldId="268"/>
            <ac:spMk id="30" creationId="{7BB37A7E-A391-40B9-9A79-88F24BC37E4C}"/>
          </ac:spMkLst>
        </pc:spChg>
        <pc:spChg chg="mod">
          <ac:chgData name="tiurit12@kpu.ac.kr" userId="4b8d9d2d772c1a8b" providerId="LiveId" clId="{9F11671D-57F4-445E-B585-0B58894E6B5D}" dt="2019-12-18T10:02:19.788" v="771" actId="1076"/>
          <ac:spMkLst>
            <pc:docMk/>
            <pc:sldMk cId="145923694" sldId="268"/>
            <ac:spMk id="31" creationId="{09833318-F993-482A-9725-4CBE46D01B26}"/>
          </ac:spMkLst>
        </pc:spChg>
        <pc:picChg chg="mod">
          <ac:chgData name="tiurit12@kpu.ac.kr" userId="4b8d9d2d772c1a8b" providerId="LiveId" clId="{9F11671D-57F4-445E-B585-0B58894E6B5D}" dt="2019-12-18T10:32:47.459" v="976" actId="1076"/>
          <ac:picMkLst>
            <pc:docMk/>
            <pc:sldMk cId="145923694" sldId="268"/>
            <ac:picMk id="36" creationId="{C40F8965-72A5-46B9-A967-2F325943DFF5}"/>
          </ac:picMkLst>
        </pc:picChg>
      </pc:sldChg>
      <pc:sldChg chg="modSp">
        <pc:chgData name="tiurit12@kpu.ac.kr" userId="4b8d9d2d772c1a8b" providerId="LiveId" clId="{9F11671D-57F4-445E-B585-0B58894E6B5D}" dt="2019-12-19T12:45:01.017" v="1889" actId="1076"/>
        <pc:sldMkLst>
          <pc:docMk/>
          <pc:sldMk cId="3280960365" sldId="271"/>
        </pc:sldMkLst>
        <pc:spChg chg="mod">
          <ac:chgData name="tiurit12@kpu.ac.kr" userId="4b8d9d2d772c1a8b" providerId="LiveId" clId="{9F11671D-57F4-445E-B585-0B58894E6B5D}" dt="2019-12-19T12:44:52.445" v="1888" actId="1076"/>
          <ac:spMkLst>
            <pc:docMk/>
            <pc:sldMk cId="3280960365" sldId="271"/>
            <ac:spMk id="9" creationId="{1FD7EED3-7952-42BE-BEF6-4FECB5A4145E}"/>
          </ac:spMkLst>
        </pc:spChg>
        <pc:spChg chg="mod">
          <ac:chgData name="tiurit12@kpu.ac.kr" userId="4b8d9d2d772c1a8b" providerId="LiveId" clId="{9F11671D-57F4-445E-B585-0B58894E6B5D}" dt="2019-12-18T11:12:36.907" v="1477" actId="1076"/>
          <ac:spMkLst>
            <pc:docMk/>
            <pc:sldMk cId="3280960365" sldId="271"/>
            <ac:spMk id="21" creationId="{D5850BB3-FE54-4AFD-A14C-A8F0E5134B7D}"/>
          </ac:spMkLst>
        </pc:spChg>
        <pc:spChg chg="mod">
          <ac:chgData name="tiurit12@kpu.ac.kr" userId="4b8d9d2d772c1a8b" providerId="LiveId" clId="{9F11671D-57F4-445E-B585-0B58894E6B5D}" dt="2019-12-19T12:45:01.017" v="1889" actId="1076"/>
          <ac:spMkLst>
            <pc:docMk/>
            <pc:sldMk cId="3280960365" sldId="271"/>
            <ac:spMk id="23" creationId="{DAA60957-F61D-4582-9316-1F368121EB0A}"/>
          </ac:spMkLst>
        </pc:spChg>
        <pc:spChg chg="mod">
          <ac:chgData name="tiurit12@kpu.ac.kr" userId="4b8d9d2d772c1a8b" providerId="LiveId" clId="{9F11671D-57F4-445E-B585-0B58894E6B5D}" dt="2019-12-18T11:12:21.598" v="1475" actId="14100"/>
          <ac:spMkLst>
            <pc:docMk/>
            <pc:sldMk cId="3280960365" sldId="271"/>
            <ac:spMk id="34" creationId="{5F71F4F3-BF28-4A6E-990A-FFAEB3EE63A1}"/>
          </ac:spMkLst>
        </pc:spChg>
      </pc:sldChg>
      <pc:sldChg chg="modSp">
        <pc:chgData name="tiurit12@kpu.ac.kr" userId="4b8d9d2d772c1a8b" providerId="LiveId" clId="{9F11671D-57F4-445E-B585-0B58894E6B5D}" dt="2019-12-19T14:38:56.531" v="3290"/>
        <pc:sldMkLst>
          <pc:docMk/>
          <pc:sldMk cId="3136534378" sldId="274"/>
        </pc:sldMkLst>
        <pc:graphicFrameChg chg="mod modGraphic">
          <ac:chgData name="tiurit12@kpu.ac.kr" userId="4b8d9d2d772c1a8b" providerId="LiveId" clId="{9F11671D-57F4-445E-B585-0B58894E6B5D}" dt="2019-12-19T14:38:56.531" v="3290"/>
          <ac:graphicFrameMkLst>
            <pc:docMk/>
            <pc:sldMk cId="3136534378" sldId="274"/>
            <ac:graphicFrameMk id="3" creationId="{F9EA8C82-2D0A-4DCC-B0A9-5C6435B9DFDE}"/>
          </ac:graphicFrameMkLst>
        </pc:graphicFrameChg>
      </pc:sldChg>
      <pc:sldChg chg="addSp modSp">
        <pc:chgData name="tiurit12@kpu.ac.kr" userId="4b8d9d2d772c1a8b" providerId="LiveId" clId="{9F11671D-57F4-445E-B585-0B58894E6B5D}" dt="2019-12-19T14:05:21.541" v="2972" actId="1076"/>
        <pc:sldMkLst>
          <pc:docMk/>
          <pc:sldMk cId="533914193" sldId="279"/>
        </pc:sldMkLst>
        <pc:spChg chg="mod">
          <ac:chgData name="tiurit12@kpu.ac.kr" userId="4b8d9d2d772c1a8b" providerId="LiveId" clId="{9F11671D-57F4-445E-B585-0B58894E6B5D}" dt="2019-12-19T12:36:39.860" v="1734" actId="20577"/>
          <ac:spMkLst>
            <pc:docMk/>
            <pc:sldMk cId="533914193" sldId="279"/>
            <ac:spMk id="7" creationId="{EB7453B0-DFAB-4C19-B7FD-B2A4D49AB379}"/>
          </ac:spMkLst>
        </pc:spChg>
        <pc:spChg chg="mod">
          <ac:chgData name="tiurit12@kpu.ac.kr" userId="4b8d9d2d772c1a8b" providerId="LiveId" clId="{9F11671D-57F4-445E-B585-0B58894E6B5D}" dt="2019-12-19T14:05:21.541" v="2972" actId="1076"/>
          <ac:spMkLst>
            <pc:docMk/>
            <pc:sldMk cId="533914193" sldId="279"/>
            <ac:spMk id="24" creationId="{7F0F2BB6-2B7A-42DA-87CB-404A8394F813}"/>
          </ac:spMkLst>
        </pc:spChg>
        <pc:spChg chg="mod">
          <ac:chgData name="tiurit12@kpu.ac.kr" userId="4b8d9d2d772c1a8b" providerId="LiveId" clId="{9F11671D-57F4-445E-B585-0B58894E6B5D}" dt="2019-12-19T13:21:15.957" v="2227" actId="1076"/>
          <ac:spMkLst>
            <pc:docMk/>
            <pc:sldMk cId="533914193" sldId="279"/>
            <ac:spMk id="54" creationId="{EAD68A6C-44D5-4FA1-A3E9-DE9961EE3423}"/>
          </ac:spMkLst>
        </pc:spChg>
        <pc:cxnChg chg="add mod">
          <ac:chgData name="tiurit12@kpu.ac.kr" userId="4b8d9d2d772c1a8b" providerId="LiveId" clId="{9F11671D-57F4-445E-B585-0B58894E6B5D}" dt="2019-12-19T13:21:51.322" v="2231" actId="1076"/>
          <ac:cxnSpMkLst>
            <pc:docMk/>
            <pc:sldMk cId="533914193" sldId="279"/>
            <ac:cxnSpMk id="45" creationId="{892B9FEE-30FB-4562-943F-83E6BB9E8AEF}"/>
          </ac:cxnSpMkLst>
        </pc:cxnChg>
      </pc:sldChg>
      <pc:sldChg chg="addSp delSp modSp">
        <pc:chgData name="tiurit12@kpu.ac.kr" userId="4b8d9d2d772c1a8b" providerId="LiveId" clId="{9F11671D-57F4-445E-B585-0B58894E6B5D}" dt="2019-12-19T14:14:25.696" v="2984" actId="688"/>
        <pc:sldMkLst>
          <pc:docMk/>
          <pc:sldMk cId="3363809724" sldId="280"/>
        </pc:sldMkLst>
        <pc:spChg chg="mod">
          <ac:chgData name="tiurit12@kpu.ac.kr" userId="4b8d9d2d772c1a8b" providerId="LiveId" clId="{9F11671D-57F4-445E-B585-0B58894E6B5D}" dt="2019-12-18T09:54:48.883" v="712" actId="1076"/>
          <ac:spMkLst>
            <pc:docMk/>
            <pc:sldMk cId="3363809724" sldId="280"/>
            <ac:spMk id="23" creationId="{C27F4E64-33CA-4829-A93C-64C951192693}"/>
          </ac:spMkLst>
        </pc:spChg>
        <pc:spChg chg="mod">
          <ac:chgData name="tiurit12@kpu.ac.kr" userId="4b8d9d2d772c1a8b" providerId="LiveId" clId="{9F11671D-57F4-445E-B585-0B58894E6B5D}" dt="2019-12-18T09:54:48.883" v="712" actId="1076"/>
          <ac:spMkLst>
            <pc:docMk/>
            <pc:sldMk cId="3363809724" sldId="280"/>
            <ac:spMk id="24" creationId="{DF4C7A49-8562-4209-AC18-6E56CDFF841F}"/>
          </ac:spMkLst>
        </pc:spChg>
        <pc:spChg chg="del mod">
          <ac:chgData name="tiurit12@kpu.ac.kr" userId="4b8d9d2d772c1a8b" providerId="LiveId" clId="{9F11671D-57F4-445E-B585-0B58894E6B5D}" dt="2019-12-18T09:53:32.230" v="703" actId="478"/>
          <ac:spMkLst>
            <pc:docMk/>
            <pc:sldMk cId="3363809724" sldId="280"/>
            <ac:spMk id="25" creationId="{BC0ED61D-6990-4A18-BAE1-51DB87984693}"/>
          </ac:spMkLst>
        </pc:spChg>
        <pc:spChg chg="mod">
          <ac:chgData name="tiurit12@kpu.ac.kr" userId="4b8d9d2d772c1a8b" providerId="LiveId" clId="{9F11671D-57F4-445E-B585-0B58894E6B5D}" dt="2019-12-18T09:50:30.792" v="685" actId="1076"/>
          <ac:spMkLst>
            <pc:docMk/>
            <pc:sldMk cId="3363809724" sldId="280"/>
            <ac:spMk id="31" creationId="{24F18C0F-1092-471E-A0E8-5332AFC20970}"/>
          </ac:spMkLst>
        </pc:spChg>
        <pc:spChg chg="mod">
          <ac:chgData name="tiurit12@kpu.ac.kr" userId="4b8d9d2d772c1a8b" providerId="LiveId" clId="{9F11671D-57F4-445E-B585-0B58894E6B5D}" dt="2019-12-19T14:13:21.217" v="2975" actId="1076"/>
          <ac:spMkLst>
            <pc:docMk/>
            <pc:sldMk cId="3363809724" sldId="280"/>
            <ac:spMk id="32" creationId="{AD3A1998-00E5-411E-8E7F-3B4986C88A41}"/>
          </ac:spMkLst>
        </pc:spChg>
        <pc:spChg chg="mod">
          <ac:chgData name="tiurit12@kpu.ac.kr" userId="4b8d9d2d772c1a8b" providerId="LiveId" clId="{9F11671D-57F4-445E-B585-0B58894E6B5D}" dt="2019-12-19T14:13:21.217" v="2975" actId="1076"/>
          <ac:spMkLst>
            <pc:docMk/>
            <pc:sldMk cId="3363809724" sldId="280"/>
            <ac:spMk id="34" creationId="{D1EAA282-308D-4A3F-9FDF-BBD40F1C55B6}"/>
          </ac:spMkLst>
        </pc:spChg>
        <pc:spChg chg="mod">
          <ac:chgData name="tiurit12@kpu.ac.kr" userId="4b8d9d2d772c1a8b" providerId="LiveId" clId="{9F11671D-57F4-445E-B585-0B58894E6B5D}" dt="2019-12-18T09:53:41.520" v="706" actId="14100"/>
          <ac:spMkLst>
            <pc:docMk/>
            <pc:sldMk cId="3363809724" sldId="280"/>
            <ac:spMk id="35" creationId="{1E27F05A-7BF1-4467-9D6A-D6496CA97A6B}"/>
          </ac:spMkLst>
        </pc:spChg>
        <pc:spChg chg="mod">
          <ac:chgData name="tiurit12@kpu.ac.kr" userId="4b8d9d2d772c1a8b" providerId="LiveId" clId="{9F11671D-57F4-445E-B585-0B58894E6B5D}" dt="2019-12-18T09:52:52.119" v="697" actId="1076"/>
          <ac:spMkLst>
            <pc:docMk/>
            <pc:sldMk cId="3363809724" sldId="280"/>
            <ac:spMk id="36" creationId="{8D916F68-932D-48E3-8445-2DA8F43F2AF8}"/>
          </ac:spMkLst>
        </pc:spChg>
        <pc:spChg chg="mod">
          <ac:chgData name="tiurit12@kpu.ac.kr" userId="4b8d9d2d772c1a8b" providerId="LiveId" clId="{9F11671D-57F4-445E-B585-0B58894E6B5D}" dt="2019-12-18T09:50:30.792" v="685" actId="1076"/>
          <ac:spMkLst>
            <pc:docMk/>
            <pc:sldMk cId="3363809724" sldId="280"/>
            <ac:spMk id="37" creationId="{032163EF-B30C-4AFD-A6E6-57AB96AF3DF5}"/>
          </ac:spMkLst>
        </pc:spChg>
        <pc:spChg chg="mod">
          <ac:chgData name="tiurit12@kpu.ac.kr" userId="4b8d9d2d772c1a8b" providerId="LiveId" clId="{9F11671D-57F4-445E-B585-0B58894E6B5D}" dt="2019-12-19T14:13:21.217" v="2975" actId="1076"/>
          <ac:spMkLst>
            <pc:docMk/>
            <pc:sldMk cId="3363809724" sldId="280"/>
            <ac:spMk id="38" creationId="{24741C88-51D5-4956-BE15-4B4836FC60B1}"/>
          </ac:spMkLst>
        </pc:spChg>
        <pc:spChg chg="mod">
          <ac:chgData name="tiurit12@kpu.ac.kr" userId="4b8d9d2d772c1a8b" providerId="LiveId" clId="{9F11671D-57F4-445E-B585-0B58894E6B5D}" dt="2019-12-19T14:14:22.940" v="2983" actId="1076"/>
          <ac:spMkLst>
            <pc:docMk/>
            <pc:sldMk cId="3363809724" sldId="280"/>
            <ac:spMk id="39" creationId="{115623C9-756C-4817-92E5-626D97A094EE}"/>
          </ac:spMkLst>
        </pc:spChg>
        <pc:spChg chg="mod">
          <ac:chgData name="tiurit12@kpu.ac.kr" userId="4b8d9d2d772c1a8b" providerId="LiveId" clId="{9F11671D-57F4-445E-B585-0B58894E6B5D}" dt="2019-12-18T09:52:22.635" v="694" actId="1076"/>
          <ac:spMkLst>
            <pc:docMk/>
            <pc:sldMk cId="3363809724" sldId="280"/>
            <ac:spMk id="40" creationId="{9E1A85DC-FC33-4300-B2B4-7114CD19B865}"/>
          </ac:spMkLst>
        </pc:spChg>
        <pc:spChg chg="mod">
          <ac:chgData name="tiurit12@kpu.ac.kr" userId="4b8d9d2d772c1a8b" providerId="LiveId" clId="{9F11671D-57F4-445E-B585-0B58894E6B5D}" dt="2019-12-19T14:13:21.217" v="2975" actId="1076"/>
          <ac:spMkLst>
            <pc:docMk/>
            <pc:sldMk cId="3363809724" sldId="280"/>
            <ac:spMk id="41" creationId="{BCE7A735-5B51-40A2-ABF5-C7E5A4675AB9}"/>
          </ac:spMkLst>
        </pc:spChg>
        <pc:spChg chg="del mod">
          <ac:chgData name="tiurit12@kpu.ac.kr" userId="4b8d9d2d772c1a8b" providerId="LiveId" clId="{9F11671D-57F4-445E-B585-0B58894E6B5D}" dt="2019-12-18T09:48:58.742" v="665" actId="478"/>
          <ac:spMkLst>
            <pc:docMk/>
            <pc:sldMk cId="3363809724" sldId="280"/>
            <ac:spMk id="43" creationId="{814B7020-7614-4966-BA9D-D1559FF077A8}"/>
          </ac:spMkLst>
        </pc:spChg>
        <pc:spChg chg="mod">
          <ac:chgData name="tiurit12@kpu.ac.kr" userId="4b8d9d2d772c1a8b" providerId="LiveId" clId="{9F11671D-57F4-445E-B585-0B58894E6B5D}" dt="2019-12-18T09:54:52.656" v="713" actId="1076"/>
          <ac:spMkLst>
            <pc:docMk/>
            <pc:sldMk cId="3363809724" sldId="280"/>
            <ac:spMk id="46" creationId="{1385461D-4801-41E0-8805-F71849F082BA}"/>
          </ac:spMkLst>
        </pc:spChg>
        <pc:spChg chg="mod">
          <ac:chgData name="tiurit12@kpu.ac.kr" userId="4b8d9d2d772c1a8b" providerId="LiveId" clId="{9F11671D-57F4-445E-B585-0B58894E6B5D}" dt="2019-12-18T09:54:56.579" v="714" actId="1076"/>
          <ac:spMkLst>
            <pc:docMk/>
            <pc:sldMk cId="3363809724" sldId="280"/>
            <ac:spMk id="47" creationId="{C0BF5354-D3F2-4CEE-B337-6791B089FCEF}"/>
          </ac:spMkLst>
        </pc:spChg>
        <pc:spChg chg="mod">
          <ac:chgData name="tiurit12@kpu.ac.kr" userId="4b8d9d2d772c1a8b" providerId="LiveId" clId="{9F11671D-57F4-445E-B585-0B58894E6B5D}" dt="2019-12-19T14:13:54.202" v="2980" actId="1076"/>
          <ac:spMkLst>
            <pc:docMk/>
            <pc:sldMk cId="3363809724" sldId="280"/>
            <ac:spMk id="48" creationId="{9F25CC31-D46A-44D1-9F3B-B80A02D8ADA3}"/>
          </ac:spMkLst>
        </pc:spChg>
        <pc:spChg chg="add mod">
          <ac:chgData name="tiurit12@kpu.ac.kr" userId="4b8d9d2d772c1a8b" providerId="LiveId" clId="{9F11671D-57F4-445E-B585-0B58894E6B5D}" dt="2019-12-18T09:54:04.755" v="709" actId="1076"/>
          <ac:spMkLst>
            <pc:docMk/>
            <pc:sldMk cId="3363809724" sldId="280"/>
            <ac:spMk id="50" creationId="{AA09500B-FAB8-4C15-9332-F3103BBF59A2}"/>
          </ac:spMkLst>
        </pc:spChg>
        <pc:grpChg chg="mod">
          <ac:chgData name="tiurit12@kpu.ac.kr" userId="4b8d9d2d772c1a8b" providerId="LiveId" clId="{9F11671D-57F4-445E-B585-0B58894E6B5D}" dt="2019-12-18T09:50:33.749" v="686" actId="1076"/>
          <ac:grpSpMkLst>
            <pc:docMk/>
            <pc:sldMk cId="3363809724" sldId="280"/>
            <ac:grpSpMk id="16" creationId="{A5F7A5F5-D72E-4EF5-BFA3-C04C60CF5919}"/>
          </ac:grpSpMkLst>
        </pc:grpChg>
        <pc:grpChg chg="mod">
          <ac:chgData name="tiurit12@kpu.ac.kr" userId="4b8d9d2d772c1a8b" providerId="LiveId" clId="{9F11671D-57F4-445E-B585-0B58894E6B5D}" dt="2019-12-18T09:50:05.728" v="680" actId="1076"/>
          <ac:grpSpMkLst>
            <pc:docMk/>
            <pc:sldMk cId="3363809724" sldId="280"/>
            <ac:grpSpMk id="42" creationId="{58822232-32E5-48DC-A076-F83B11D7D777}"/>
          </ac:grpSpMkLst>
        </pc:grpChg>
        <pc:picChg chg="mod">
          <ac:chgData name="tiurit12@kpu.ac.kr" userId="4b8d9d2d772c1a8b" providerId="LiveId" clId="{9F11671D-57F4-445E-B585-0B58894E6B5D}" dt="2019-12-18T09:54:32.544" v="711" actId="1076"/>
          <ac:picMkLst>
            <pc:docMk/>
            <pc:sldMk cId="3363809724" sldId="280"/>
            <ac:picMk id="6" creationId="{978CD65E-5F0E-41AF-87D2-E7862AAD8195}"/>
          </ac:picMkLst>
        </pc:picChg>
        <pc:picChg chg="mod">
          <ac:chgData name="tiurit12@kpu.ac.kr" userId="4b8d9d2d772c1a8b" providerId="LiveId" clId="{9F11671D-57F4-445E-B585-0B58894E6B5D}" dt="2019-12-19T14:13:37.060" v="2977" actId="1076"/>
          <ac:picMkLst>
            <pc:docMk/>
            <pc:sldMk cId="3363809724" sldId="280"/>
            <ac:picMk id="26" creationId="{3A3E112B-52E5-45DF-ADA2-AE0ECD60AD24}"/>
          </ac:picMkLst>
        </pc:picChg>
        <pc:picChg chg="mod">
          <ac:chgData name="tiurit12@kpu.ac.kr" userId="4b8d9d2d772c1a8b" providerId="LiveId" clId="{9F11671D-57F4-445E-B585-0B58894E6B5D}" dt="2019-12-19T14:14:25.696" v="2984" actId="688"/>
          <ac:picMkLst>
            <pc:docMk/>
            <pc:sldMk cId="3363809724" sldId="280"/>
            <ac:picMk id="30" creationId="{81FAEDC0-1F38-4625-A295-45EA9AFE724C}"/>
          </ac:picMkLst>
        </pc:picChg>
        <pc:picChg chg="mod">
          <ac:chgData name="tiurit12@kpu.ac.kr" userId="4b8d9d2d772c1a8b" providerId="LiveId" clId="{9F11671D-57F4-445E-B585-0B58894E6B5D}" dt="2019-12-19T14:13:50.842" v="2979" actId="1076"/>
          <ac:picMkLst>
            <pc:docMk/>
            <pc:sldMk cId="3363809724" sldId="280"/>
            <ac:picMk id="33" creationId="{39730A4F-B5A0-4264-B989-7CDB6A1B7832}"/>
          </ac:picMkLst>
        </pc:picChg>
        <pc:picChg chg="mod">
          <ac:chgData name="tiurit12@kpu.ac.kr" userId="4b8d9d2d772c1a8b" providerId="LiveId" clId="{9F11671D-57F4-445E-B585-0B58894E6B5D}" dt="2019-12-19T14:13:43.993" v="2978" actId="1076"/>
          <ac:picMkLst>
            <pc:docMk/>
            <pc:sldMk cId="3363809724" sldId="280"/>
            <ac:picMk id="1026" creationId="{CC216E28-B331-4ACB-BC7A-9F50E336268B}"/>
          </ac:picMkLst>
        </pc:picChg>
      </pc:sldChg>
      <pc:sldChg chg="modSp">
        <pc:chgData name="tiurit12@kpu.ac.kr" userId="4b8d9d2d772c1a8b" providerId="LiveId" clId="{9F11671D-57F4-445E-B585-0B58894E6B5D}" dt="2019-12-19T14:04:02.184" v="2971"/>
        <pc:sldMkLst>
          <pc:docMk/>
          <pc:sldMk cId="2665446894" sldId="285"/>
        </pc:sldMkLst>
        <pc:spChg chg="mod">
          <ac:chgData name="tiurit12@kpu.ac.kr" userId="4b8d9d2d772c1a8b" providerId="LiveId" clId="{9F11671D-57F4-445E-B585-0B58894E6B5D}" dt="2019-12-19T13:20:49.086" v="2222" actId="1076"/>
          <ac:spMkLst>
            <pc:docMk/>
            <pc:sldMk cId="2665446894" sldId="285"/>
            <ac:spMk id="41" creationId="{52207BEB-9D34-4B13-A1BD-3F80FCEAE197}"/>
          </ac:spMkLst>
        </pc:spChg>
        <pc:spChg chg="mod">
          <ac:chgData name="tiurit12@kpu.ac.kr" userId="4b8d9d2d772c1a8b" providerId="LiveId" clId="{9F11671D-57F4-445E-B585-0B58894E6B5D}" dt="2019-12-19T14:04:02.184" v="2971"/>
          <ac:spMkLst>
            <pc:docMk/>
            <pc:sldMk cId="2665446894" sldId="285"/>
            <ac:spMk id="44" creationId="{0C9CA1F2-611B-4CF6-B150-1C971058BDD1}"/>
          </ac:spMkLst>
        </pc:spChg>
        <pc:spChg chg="mod">
          <ac:chgData name="tiurit12@kpu.ac.kr" userId="4b8d9d2d772c1a8b" providerId="LiveId" clId="{9F11671D-57F4-445E-B585-0B58894E6B5D}" dt="2019-12-19T13:19:50.590" v="2217" actId="2711"/>
          <ac:spMkLst>
            <pc:docMk/>
            <pc:sldMk cId="2665446894" sldId="285"/>
            <ac:spMk id="48" creationId="{062955F0-59D5-46DA-80DA-EBA334D45953}"/>
          </ac:spMkLst>
        </pc:spChg>
        <pc:spChg chg="mod">
          <ac:chgData name="tiurit12@kpu.ac.kr" userId="4b8d9d2d772c1a8b" providerId="LiveId" clId="{9F11671D-57F4-445E-B585-0B58894E6B5D}" dt="2019-12-19T13:20:57.660" v="2223" actId="1076"/>
          <ac:spMkLst>
            <pc:docMk/>
            <pc:sldMk cId="2665446894" sldId="285"/>
            <ac:spMk id="57" creationId="{4F1A8B2D-24FB-4411-831A-AE2A8C1AB835}"/>
          </ac:spMkLst>
        </pc:spChg>
        <pc:spChg chg="mod">
          <ac:chgData name="tiurit12@kpu.ac.kr" userId="4b8d9d2d772c1a8b" providerId="LiveId" clId="{9F11671D-57F4-445E-B585-0B58894E6B5D}" dt="2019-12-19T13:20:42.286" v="2221" actId="1076"/>
          <ac:spMkLst>
            <pc:docMk/>
            <pc:sldMk cId="2665446894" sldId="285"/>
            <ac:spMk id="63" creationId="{17FC53B7-F3C5-40D7-99F4-9438A89C5CB0}"/>
          </ac:spMkLst>
        </pc:spChg>
        <pc:spChg chg="mod">
          <ac:chgData name="tiurit12@kpu.ac.kr" userId="4b8d9d2d772c1a8b" providerId="LiveId" clId="{9F11671D-57F4-445E-B585-0B58894E6B5D}" dt="2019-12-19T13:21:04.612" v="2224" actId="1076"/>
          <ac:spMkLst>
            <pc:docMk/>
            <pc:sldMk cId="2665446894" sldId="285"/>
            <ac:spMk id="64" creationId="{9C1573A1-3D52-4357-A336-C1EA4A6589F9}"/>
          </ac:spMkLst>
        </pc:spChg>
      </pc:sldChg>
      <pc:sldChg chg="ord">
        <pc:chgData name="tiurit12@kpu.ac.kr" userId="4b8d9d2d772c1a8b" providerId="LiveId" clId="{9F11671D-57F4-445E-B585-0B58894E6B5D}" dt="2019-12-18T08:46:23.195" v="133"/>
        <pc:sldMkLst>
          <pc:docMk/>
          <pc:sldMk cId="3075948241" sldId="291"/>
        </pc:sldMkLst>
      </pc:sldChg>
      <pc:sldChg chg="modSp">
        <pc:chgData name="tiurit12@kpu.ac.kr" userId="4b8d9d2d772c1a8b" providerId="LiveId" clId="{9F11671D-57F4-445E-B585-0B58894E6B5D}" dt="2019-12-18T09:55:54.197" v="766" actId="14100"/>
        <pc:sldMkLst>
          <pc:docMk/>
          <pc:sldMk cId="2520816875" sldId="296"/>
        </pc:sldMkLst>
        <pc:spChg chg="mod">
          <ac:chgData name="tiurit12@kpu.ac.kr" userId="4b8d9d2d772c1a8b" providerId="LiveId" clId="{9F11671D-57F4-445E-B585-0B58894E6B5D}" dt="2019-12-18T09:55:47.534" v="765" actId="1076"/>
          <ac:spMkLst>
            <pc:docMk/>
            <pc:sldMk cId="2520816875" sldId="296"/>
            <ac:spMk id="23" creationId="{B0B2A5D2-7024-4FFE-8963-FD690790454D}"/>
          </ac:spMkLst>
        </pc:spChg>
        <pc:spChg chg="mod">
          <ac:chgData name="tiurit12@kpu.ac.kr" userId="4b8d9d2d772c1a8b" providerId="LiveId" clId="{9F11671D-57F4-445E-B585-0B58894E6B5D}" dt="2019-12-18T09:55:47.534" v="765" actId="1076"/>
          <ac:spMkLst>
            <pc:docMk/>
            <pc:sldMk cId="2520816875" sldId="296"/>
            <ac:spMk id="33" creationId="{FB8A0909-FDD9-48D5-85C0-B1E60C32D27E}"/>
          </ac:spMkLst>
        </pc:spChg>
        <pc:spChg chg="mod">
          <ac:chgData name="tiurit12@kpu.ac.kr" userId="4b8d9d2d772c1a8b" providerId="LiveId" clId="{9F11671D-57F4-445E-B585-0B58894E6B5D}" dt="2019-12-18T09:55:54.197" v="766" actId="14100"/>
          <ac:spMkLst>
            <pc:docMk/>
            <pc:sldMk cId="2520816875" sldId="296"/>
            <ac:spMk id="37" creationId="{711C3CE5-161C-4B52-B50E-7542D8D2696D}"/>
          </ac:spMkLst>
        </pc:spChg>
        <pc:spChg chg="mod">
          <ac:chgData name="tiurit12@kpu.ac.kr" userId="4b8d9d2d772c1a8b" providerId="LiveId" clId="{9F11671D-57F4-445E-B585-0B58894E6B5D}" dt="2019-12-18T09:55:47.534" v="765" actId="1076"/>
          <ac:spMkLst>
            <pc:docMk/>
            <pc:sldMk cId="2520816875" sldId="296"/>
            <ac:spMk id="41" creationId="{CE444242-0F9E-4177-A3F6-408F8F975D22}"/>
          </ac:spMkLst>
        </pc:spChg>
        <pc:picChg chg="mod">
          <ac:chgData name="tiurit12@kpu.ac.kr" userId="4b8d9d2d772c1a8b" providerId="LiveId" clId="{9F11671D-57F4-445E-B585-0B58894E6B5D}" dt="2019-12-18T09:55:47.534" v="765" actId="1076"/>
          <ac:picMkLst>
            <pc:docMk/>
            <pc:sldMk cId="2520816875" sldId="296"/>
            <ac:picMk id="25" creationId="{0735A842-E655-4720-A29A-BECD8E428242}"/>
          </ac:picMkLst>
        </pc:picChg>
        <pc:picChg chg="mod">
          <ac:chgData name="tiurit12@kpu.ac.kr" userId="4b8d9d2d772c1a8b" providerId="LiveId" clId="{9F11671D-57F4-445E-B585-0B58894E6B5D}" dt="2019-12-18T09:55:47.534" v="765" actId="1076"/>
          <ac:picMkLst>
            <pc:docMk/>
            <pc:sldMk cId="2520816875" sldId="296"/>
            <ac:picMk id="31" creationId="{5CDDD976-9771-470A-B242-C120AEEF5A53}"/>
          </ac:picMkLst>
        </pc:picChg>
        <pc:picChg chg="mod">
          <ac:chgData name="tiurit12@kpu.ac.kr" userId="4b8d9d2d772c1a8b" providerId="LiveId" clId="{9F11671D-57F4-445E-B585-0B58894E6B5D}" dt="2019-12-18T09:55:47.534" v="765" actId="1076"/>
          <ac:picMkLst>
            <pc:docMk/>
            <pc:sldMk cId="2520816875" sldId="296"/>
            <ac:picMk id="35" creationId="{97050FCC-CAA4-4356-935E-E4F2667AA2EC}"/>
          </ac:picMkLst>
        </pc:picChg>
        <pc:picChg chg="mod">
          <ac:chgData name="tiurit12@kpu.ac.kr" userId="4b8d9d2d772c1a8b" providerId="LiveId" clId="{9F11671D-57F4-445E-B585-0B58894E6B5D}" dt="2019-12-18T09:55:47.534" v="765" actId="1076"/>
          <ac:picMkLst>
            <pc:docMk/>
            <pc:sldMk cId="2520816875" sldId="296"/>
            <ac:picMk id="39" creationId="{4A413A46-02E8-4791-B5C0-46DAF278F6C8}"/>
          </ac:picMkLst>
        </pc:picChg>
      </pc:sldChg>
      <pc:sldChg chg="modSp">
        <pc:chgData name="tiurit12@kpu.ac.kr" userId="4b8d9d2d772c1a8b" providerId="LiveId" clId="{9F11671D-57F4-445E-B585-0B58894E6B5D}" dt="2019-12-18T08:49:49.097" v="198" actId="1076"/>
        <pc:sldMkLst>
          <pc:docMk/>
          <pc:sldMk cId="3069619160" sldId="298"/>
        </pc:sldMkLst>
        <pc:spChg chg="mod">
          <ac:chgData name="tiurit12@kpu.ac.kr" userId="4b8d9d2d772c1a8b" providerId="LiveId" clId="{9F11671D-57F4-445E-B585-0B58894E6B5D}" dt="2019-12-18T08:49:49.097" v="198" actId="1076"/>
          <ac:spMkLst>
            <pc:docMk/>
            <pc:sldMk cId="3069619160" sldId="298"/>
            <ac:spMk id="22" creationId="{C2392657-E999-41A5-AE01-80C1DDBF7C8F}"/>
          </ac:spMkLst>
        </pc:spChg>
        <pc:spChg chg="mod">
          <ac:chgData name="tiurit12@kpu.ac.kr" userId="4b8d9d2d772c1a8b" providerId="LiveId" clId="{9F11671D-57F4-445E-B585-0B58894E6B5D}" dt="2019-12-18T08:49:49.097" v="198" actId="1076"/>
          <ac:spMkLst>
            <pc:docMk/>
            <pc:sldMk cId="3069619160" sldId="298"/>
            <ac:spMk id="24" creationId="{9F2ADC7D-D8DC-4BFD-8D87-98E2C1D20F24}"/>
          </ac:spMkLst>
        </pc:spChg>
        <pc:spChg chg="mod">
          <ac:chgData name="tiurit12@kpu.ac.kr" userId="4b8d9d2d772c1a8b" providerId="LiveId" clId="{9F11671D-57F4-445E-B585-0B58894E6B5D}" dt="2019-12-18T08:49:49.097" v="198" actId="1076"/>
          <ac:spMkLst>
            <pc:docMk/>
            <pc:sldMk cId="3069619160" sldId="298"/>
            <ac:spMk id="26" creationId="{674E7E6C-4CE8-4335-8391-95009AD6192B}"/>
          </ac:spMkLst>
        </pc:spChg>
        <pc:picChg chg="mod">
          <ac:chgData name="tiurit12@kpu.ac.kr" userId="4b8d9d2d772c1a8b" providerId="LiveId" clId="{9F11671D-57F4-445E-B585-0B58894E6B5D}" dt="2019-12-18T08:49:49.097" v="198" actId="1076"/>
          <ac:picMkLst>
            <pc:docMk/>
            <pc:sldMk cId="3069619160" sldId="298"/>
            <ac:picMk id="2" creationId="{C1A4827E-F4C8-455A-AAA0-DE36D0D1817C}"/>
          </ac:picMkLst>
        </pc:picChg>
        <pc:picChg chg="mod">
          <ac:chgData name="tiurit12@kpu.ac.kr" userId="4b8d9d2d772c1a8b" providerId="LiveId" clId="{9F11671D-57F4-445E-B585-0B58894E6B5D}" dt="2019-12-18T08:49:49.097" v="198" actId="1076"/>
          <ac:picMkLst>
            <pc:docMk/>
            <pc:sldMk cId="3069619160" sldId="298"/>
            <ac:picMk id="14" creationId="{F30FC2B0-E66C-47FD-8664-D14BA28E20CB}"/>
          </ac:picMkLst>
        </pc:picChg>
        <pc:picChg chg="mod">
          <ac:chgData name="tiurit12@kpu.ac.kr" userId="4b8d9d2d772c1a8b" providerId="LiveId" clId="{9F11671D-57F4-445E-B585-0B58894E6B5D}" dt="2019-12-18T08:49:44.118" v="197" actId="1076"/>
          <ac:picMkLst>
            <pc:docMk/>
            <pc:sldMk cId="3069619160" sldId="298"/>
            <ac:picMk id="25" creationId="{0735A842-E655-4720-A29A-BECD8E428242}"/>
          </ac:picMkLst>
        </pc:picChg>
      </pc:sldChg>
      <pc:sldChg chg="modSp">
        <pc:chgData name="tiurit12@kpu.ac.kr" userId="4b8d9d2d772c1a8b" providerId="LiveId" clId="{9F11671D-57F4-445E-B585-0B58894E6B5D}" dt="2019-12-18T09:16:51.653" v="629" actId="1076"/>
        <pc:sldMkLst>
          <pc:docMk/>
          <pc:sldMk cId="1155881592" sldId="300"/>
        </pc:sldMkLst>
        <pc:spChg chg="mod">
          <ac:chgData name="tiurit12@kpu.ac.kr" userId="4b8d9d2d772c1a8b" providerId="LiveId" clId="{9F11671D-57F4-445E-B585-0B58894E6B5D}" dt="2019-12-18T09:16:51.653" v="629" actId="1076"/>
          <ac:spMkLst>
            <pc:docMk/>
            <pc:sldMk cId="1155881592" sldId="300"/>
            <ac:spMk id="22" creationId="{279E4F45-1103-4BAB-893A-E133F63F8D34}"/>
          </ac:spMkLst>
        </pc:spChg>
        <pc:spChg chg="mod">
          <ac:chgData name="tiurit12@kpu.ac.kr" userId="4b8d9d2d772c1a8b" providerId="LiveId" clId="{9F11671D-57F4-445E-B585-0B58894E6B5D}" dt="2019-12-18T09:16:41.196" v="628"/>
          <ac:spMkLst>
            <pc:docMk/>
            <pc:sldMk cId="1155881592" sldId="300"/>
            <ac:spMk id="24" creationId="{9F2ADC7D-D8DC-4BFD-8D87-98E2C1D20F24}"/>
          </ac:spMkLst>
        </pc:spChg>
        <pc:spChg chg="mod">
          <ac:chgData name="tiurit12@kpu.ac.kr" userId="4b8d9d2d772c1a8b" providerId="LiveId" clId="{9F11671D-57F4-445E-B585-0B58894E6B5D}" dt="2019-12-18T09:16:51.653" v="629" actId="1076"/>
          <ac:spMkLst>
            <pc:docMk/>
            <pc:sldMk cId="1155881592" sldId="300"/>
            <ac:spMk id="26" creationId="{E4387C67-52B4-40EB-9C19-E38C9EB9CB90}"/>
          </ac:spMkLst>
        </pc:spChg>
        <pc:picChg chg="mod">
          <ac:chgData name="tiurit12@kpu.ac.kr" userId="4b8d9d2d772c1a8b" providerId="LiveId" clId="{9F11671D-57F4-445E-B585-0B58894E6B5D}" dt="2019-12-18T09:16:51.653" v="629" actId="1076"/>
          <ac:picMkLst>
            <pc:docMk/>
            <pc:sldMk cId="1155881592" sldId="300"/>
            <ac:picMk id="4" creationId="{AC62224B-6A2A-4534-B7EC-03797709CF3D}"/>
          </ac:picMkLst>
        </pc:picChg>
        <pc:picChg chg="mod">
          <ac:chgData name="tiurit12@kpu.ac.kr" userId="4b8d9d2d772c1a8b" providerId="LiveId" clId="{9F11671D-57F4-445E-B585-0B58894E6B5D}" dt="2019-12-18T09:16:51.653" v="629" actId="1076"/>
          <ac:picMkLst>
            <pc:docMk/>
            <pc:sldMk cId="1155881592" sldId="300"/>
            <ac:picMk id="8" creationId="{03F8D33B-6E13-4346-8CBB-09764E771ABC}"/>
          </ac:picMkLst>
        </pc:picChg>
      </pc:sldChg>
      <pc:sldChg chg="addSp modSp">
        <pc:chgData name="tiurit12@kpu.ac.kr" userId="4b8d9d2d772c1a8b" providerId="LiveId" clId="{9F11671D-57F4-445E-B585-0B58894E6B5D}" dt="2019-12-18T09:42:21.851" v="639"/>
        <pc:sldMkLst>
          <pc:docMk/>
          <pc:sldMk cId="4064448362" sldId="301"/>
        </pc:sldMkLst>
        <pc:spChg chg="add mod">
          <ac:chgData name="tiurit12@kpu.ac.kr" userId="4b8d9d2d772c1a8b" providerId="LiveId" clId="{9F11671D-57F4-445E-B585-0B58894E6B5D}" dt="2019-12-18T09:42:21.851" v="639"/>
          <ac:spMkLst>
            <pc:docMk/>
            <pc:sldMk cId="4064448362" sldId="301"/>
            <ac:spMk id="33" creationId="{113EAC0D-1BCD-436A-82CC-3A2052F264A1}"/>
          </ac:spMkLst>
        </pc:spChg>
        <pc:picChg chg="add mod">
          <ac:chgData name="tiurit12@kpu.ac.kr" userId="4b8d9d2d772c1a8b" providerId="LiveId" clId="{9F11671D-57F4-445E-B585-0B58894E6B5D}" dt="2019-12-18T09:41:43.582" v="634" actId="14100"/>
          <ac:picMkLst>
            <pc:docMk/>
            <pc:sldMk cId="4064448362" sldId="301"/>
            <ac:picMk id="1026" creationId="{2D3C1CE3-C9E0-49DF-81FC-75D363BBDAB5}"/>
          </ac:picMkLst>
        </pc:picChg>
      </pc:sldChg>
      <pc:sldChg chg="modSp modNotesTx">
        <pc:chgData name="tiurit12@kpu.ac.kr" userId="4b8d9d2d772c1a8b" providerId="LiveId" clId="{9F11671D-57F4-445E-B585-0B58894E6B5D}" dt="2019-12-19T13:54:19.906" v="2941" actId="20577"/>
        <pc:sldMkLst>
          <pc:docMk/>
          <pc:sldMk cId="1632039134" sldId="304"/>
        </pc:sldMkLst>
        <pc:spChg chg="mod">
          <ac:chgData name="tiurit12@kpu.ac.kr" userId="4b8d9d2d772c1a8b" providerId="LiveId" clId="{9F11671D-57F4-445E-B585-0B58894E6B5D}" dt="2019-12-18T09:58:08.114" v="770" actId="14100"/>
          <ac:spMkLst>
            <pc:docMk/>
            <pc:sldMk cId="1632039134" sldId="304"/>
            <ac:spMk id="53" creationId="{7BCC88F2-7562-4EC1-96A8-98E21E69FF00}"/>
          </ac:spMkLst>
        </pc:spChg>
        <pc:cxnChg chg="mod">
          <ac:chgData name="tiurit12@kpu.ac.kr" userId="4b8d9d2d772c1a8b" providerId="LiveId" clId="{9F11671D-57F4-445E-B585-0B58894E6B5D}" dt="2019-12-18T09:58:08.114" v="770" actId="14100"/>
          <ac:cxnSpMkLst>
            <pc:docMk/>
            <pc:sldMk cId="1632039134" sldId="304"/>
            <ac:cxnSpMk id="52" creationId="{47FDA36D-3CA9-4991-9F8F-E4FF251AE46D}"/>
          </ac:cxnSpMkLst>
        </pc:cxnChg>
      </pc:sldChg>
      <pc:sldChg chg="addSp modSp">
        <pc:chgData name="tiurit12@kpu.ac.kr" userId="4b8d9d2d772c1a8b" providerId="LiveId" clId="{9F11671D-57F4-445E-B585-0B58894E6B5D}" dt="2019-12-18T09:56:05.509" v="768" actId="1076"/>
        <pc:sldMkLst>
          <pc:docMk/>
          <pc:sldMk cId="2083295352" sldId="309"/>
        </pc:sldMkLst>
        <pc:spChg chg="add mod">
          <ac:chgData name="tiurit12@kpu.ac.kr" userId="4b8d9d2d772c1a8b" providerId="LiveId" clId="{9F11671D-57F4-445E-B585-0B58894E6B5D}" dt="2019-12-18T08:50:53.095" v="205" actId="14100"/>
          <ac:spMkLst>
            <pc:docMk/>
            <pc:sldMk cId="2083295352" sldId="309"/>
            <ac:spMk id="2" creationId="{2D788716-0536-4142-BCE6-CFD058B2D04B}"/>
          </ac:spMkLst>
        </pc:spChg>
        <pc:spChg chg="mod">
          <ac:chgData name="tiurit12@kpu.ac.kr" userId="4b8d9d2d772c1a8b" providerId="LiveId" clId="{9F11671D-57F4-445E-B585-0B58894E6B5D}" dt="2019-12-18T08:50:44.412" v="203" actId="1076"/>
          <ac:spMkLst>
            <pc:docMk/>
            <pc:sldMk cId="2083295352" sldId="309"/>
            <ac:spMk id="18" creationId="{E072264F-B0E3-45AE-A6C7-32D720268029}"/>
          </ac:spMkLst>
        </pc:spChg>
        <pc:spChg chg="mod">
          <ac:chgData name="tiurit12@kpu.ac.kr" userId="4b8d9d2d772c1a8b" providerId="LiveId" clId="{9F11671D-57F4-445E-B585-0B58894E6B5D}" dt="2019-12-18T09:56:05.509" v="768" actId="1076"/>
          <ac:spMkLst>
            <pc:docMk/>
            <pc:sldMk cId="2083295352" sldId="309"/>
            <ac:spMk id="24" creationId="{9F2ADC7D-D8DC-4BFD-8D87-98E2C1D20F24}"/>
          </ac:spMkLst>
        </pc:spChg>
        <pc:picChg chg="mod">
          <ac:chgData name="tiurit12@kpu.ac.kr" userId="4b8d9d2d772c1a8b" providerId="LiveId" clId="{9F11671D-57F4-445E-B585-0B58894E6B5D}" dt="2019-12-18T08:50:44.412" v="203" actId="1076"/>
          <ac:picMkLst>
            <pc:docMk/>
            <pc:sldMk cId="2083295352" sldId="309"/>
            <ac:picMk id="12" creationId="{90EC69A6-DE64-4422-ACD1-C0C74AEB6A6C}"/>
          </ac:picMkLst>
        </pc:picChg>
      </pc:sldChg>
      <pc:sldChg chg="addSp delSp modSp modNotesTx">
        <pc:chgData name="tiurit12@kpu.ac.kr" userId="4b8d9d2d772c1a8b" providerId="LiveId" clId="{9F11671D-57F4-445E-B585-0B58894E6B5D}" dt="2019-12-19T14:36:49.673" v="3262" actId="20578"/>
        <pc:sldMkLst>
          <pc:docMk/>
          <pc:sldMk cId="2866135931" sldId="310"/>
        </pc:sldMkLst>
        <pc:spChg chg="add del mod">
          <ac:chgData name="tiurit12@kpu.ac.kr" userId="4b8d9d2d772c1a8b" providerId="LiveId" clId="{9F11671D-57F4-445E-B585-0B58894E6B5D}" dt="2019-12-18T08:25:17.118" v="83"/>
          <ac:spMkLst>
            <pc:docMk/>
            <pc:sldMk cId="2866135931" sldId="310"/>
            <ac:spMk id="2" creationId="{9EC661E7-A54F-41ED-98ED-8682A10C8C3D}"/>
          </ac:spMkLst>
        </pc:spChg>
        <pc:spChg chg="mod">
          <ac:chgData name="tiurit12@kpu.ac.kr" userId="4b8d9d2d772c1a8b" providerId="LiveId" clId="{9F11671D-57F4-445E-B585-0B58894E6B5D}" dt="2019-12-19T14:33:25.757" v="3220" actId="20577"/>
          <ac:spMkLst>
            <pc:docMk/>
            <pc:sldMk cId="2866135931" sldId="310"/>
            <ac:spMk id="4" creationId="{BFBB4CC7-BBE6-4961-839E-1C5650EA43F1}"/>
          </ac:spMkLst>
        </pc:spChg>
        <pc:spChg chg="mod">
          <ac:chgData name="tiurit12@kpu.ac.kr" userId="4b8d9d2d772c1a8b" providerId="LiveId" clId="{9F11671D-57F4-445E-B585-0B58894E6B5D}" dt="2019-12-18T09:12:28.407" v="357"/>
          <ac:spMkLst>
            <pc:docMk/>
            <pc:sldMk cId="2866135931" sldId="310"/>
            <ac:spMk id="7" creationId="{132681CC-17F1-406D-878B-93246228A105}"/>
          </ac:spMkLst>
        </pc:spChg>
        <pc:spChg chg="add mod">
          <ac:chgData name="tiurit12@kpu.ac.kr" userId="4b8d9d2d772c1a8b" providerId="LiveId" clId="{9F11671D-57F4-445E-B585-0B58894E6B5D}" dt="2019-12-19T14:34:29.101" v="3227" actId="552"/>
          <ac:spMkLst>
            <pc:docMk/>
            <pc:sldMk cId="2866135931" sldId="310"/>
            <ac:spMk id="16" creationId="{9361473F-742C-44A2-8951-FBA31EE9B726}"/>
          </ac:spMkLst>
        </pc:spChg>
        <pc:spChg chg="add mod">
          <ac:chgData name="tiurit12@kpu.ac.kr" userId="4b8d9d2d772c1a8b" providerId="LiveId" clId="{9F11671D-57F4-445E-B585-0B58894E6B5D}" dt="2019-12-19T14:34:29.101" v="3227" actId="552"/>
          <ac:spMkLst>
            <pc:docMk/>
            <pc:sldMk cId="2866135931" sldId="310"/>
            <ac:spMk id="18" creationId="{40D051F3-BC73-42C2-A354-838DCF18EC42}"/>
          </ac:spMkLst>
        </pc:spChg>
        <pc:spChg chg="add mod">
          <ac:chgData name="tiurit12@kpu.ac.kr" userId="4b8d9d2d772c1a8b" providerId="LiveId" clId="{9F11671D-57F4-445E-B585-0B58894E6B5D}" dt="2019-12-19T14:35:18.097" v="3248"/>
          <ac:spMkLst>
            <pc:docMk/>
            <pc:sldMk cId="2866135931" sldId="310"/>
            <ac:spMk id="22" creationId="{3C0C1CEB-4336-4E05-B969-FE562A9DFE5F}"/>
          </ac:spMkLst>
        </pc:spChg>
        <pc:spChg chg="add mod">
          <ac:chgData name="tiurit12@kpu.ac.kr" userId="4b8d9d2d772c1a8b" providerId="LiveId" clId="{9F11671D-57F4-445E-B585-0B58894E6B5D}" dt="2019-12-19T14:34:29.101" v="3227" actId="552"/>
          <ac:spMkLst>
            <pc:docMk/>
            <pc:sldMk cId="2866135931" sldId="310"/>
            <ac:spMk id="23" creationId="{D3191EEB-EB0E-4E9E-838F-9F0D0016EE14}"/>
          </ac:spMkLst>
        </pc:spChg>
        <pc:spChg chg="mod">
          <ac:chgData name="tiurit12@kpu.ac.kr" userId="4b8d9d2d772c1a8b" providerId="LiveId" clId="{9F11671D-57F4-445E-B585-0B58894E6B5D}" dt="2019-12-19T14:36:49.673" v="3262" actId="20578"/>
          <ac:spMkLst>
            <pc:docMk/>
            <pc:sldMk cId="2866135931" sldId="310"/>
            <ac:spMk id="24" creationId="{9F2ADC7D-D8DC-4BFD-8D87-98E2C1D20F24}"/>
          </ac:spMkLst>
        </pc:spChg>
      </pc:sldChg>
      <pc:sldChg chg="delSp modSp modNotesTx">
        <pc:chgData name="tiurit12@kpu.ac.kr" userId="4b8d9d2d772c1a8b" providerId="LiveId" clId="{9F11671D-57F4-445E-B585-0B58894E6B5D}" dt="2019-12-19T14:40:14.021" v="3292" actId="1076"/>
        <pc:sldMkLst>
          <pc:docMk/>
          <pc:sldMk cId="4254689309" sldId="314"/>
        </pc:sldMkLst>
        <pc:spChg chg="del mod">
          <ac:chgData name="tiurit12@kpu.ac.kr" userId="4b8d9d2d772c1a8b" providerId="LiveId" clId="{9F11671D-57F4-445E-B585-0B58894E6B5D}" dt="2019-12-19T13:11:36.887" v="2102" actId="478"/>
          <ac:spMkLst>
            <pc:docMk/>
            <pc:sldMk cId="4254689309" sldId="314"/>
            <ac:spMk id="2" creationId="{58BC8E04-B923-4008-B088-34C7CA97E7A6}"/>
          </ac:spMkLst>
        </pc:spChg>
        <pc:spChg chg="del mod">
          <ac:chgData name="tiurit12@kpu.ac.kr" userId="4b8d9d2d772c1a8b" providerId="LiveId" clId="{9F11671D-57F4-445E-B585-0B58894E6B5D}" dt="2019-12-19T13:11:38.979" v="2103" actId="478"/>
          <ac:spMkLst>
            <pc:docMk/>
            <pc:sldMk cId="4254689309" sldId="314"/>
            <ac:spMk id="19" creationId="{06CCF707-096D-4134-B746-3EC7643EF209}"/>
          </ac:spMkLst>
        </pc:spChg>
        <pc:spChg chg="mod">
          <ac:chgData name="tiurit12@kpu.ac.kr" userId="4b8d9d2d772c1a8b" providerId="LiveId" clId="{9F11671D-57F4-445E-B585-0B58894E6B5D}" dt="2019-12-19T13:12:36.911" v="2105"/>
          <ac:spMkLst>
            <pc:docMk/>
            <pc:sldMk cId="4254689309" sldId="314"/>
            <ac:spMk id="30" creationId="{F952DE2E-51B3-4850-A873-19A67AC2DB4A}"/>
          </ac:spMkLst>
        </pc:spChg>
        <pc:graphicFrameChg chg="mod">
          <ac:chgData name="tiurit12@kpu.ac.kr" userId="4b8d9d2d772c1a8b" providerId="LiveId" clId="{9F11671D-57F4-445E-B585-0B58894E6B5D}" dt="2019-12-19T13:12:36.911" v="2105"/>
          <ac:graphicFrameMkLst>
            <pc:docMk/>
            <pc:sldMk cId="4254689309" sldId="314"/>
            <ac:graphicFrameMk id="23" creationId="{2DD9EC70-94AC-4406-839A-F6A9AC2A1E07}"/>
          </ac:graphicFrameMkLst>
        </pc:graphicFrameChg>
        <pc:graphicFrameChg chg="mod">
          <ac:chgData name="tiurit12@kpu.ac.kr" userId="4b8d9d2d772c1a8b" providerId="LiveId" clId="{9F11671D-57F4-445E-B585-0B58894E6B5D}" dt="2019-12-19T13:12:36.911" v="2105"/>
          <ac:graphicFrameMkLst>
            <pc:docMk/>
            <pc:sldMk cId="4254689309" sldId="314"/>
            <ac:graphicFrameMk id="25" creationId="{48B00AEE-B5FA-46E8-A167-2B8DBF0486E6}"/>
          </ac:graphicFrameMkLst>
        </pc:graphicFrameChg>
        <pc:picChg chg="mod">
          <ac:chgData name="tiurit12@kpu.ac.kr" userId="4b8d9d2d772c1a8b" providerId="LiveId" clId="{9F11671D-57F4-445E-B585-0B58894E6B5D}" dt="2019-12-19T14:40:14.021" v="3292" actId="1076"/>
          <ac:picMkLst>
            <pc:docMk/>
            <pc:sldMk cId="4254689309" sldId="314"/>
            <ac:picMk id="16" creationId="{0B70FD02-7C8C-4104-A359-3C330DE55DAD}"/>
          </ac:picMkLst>
        </pc:picChg>
        <pc:picChg chg="mod">
          <ac:chgData name="tiurit12@kpu.ac.kr" userId="4b8d9d2d772c1a8b" providerId="LiveId" clId="{9F11671D-57F4-445E-B585-0B58894E6B5D}" dt="2019-12-19T14:40:11.528" v="3291" actId="1076"/>
          <ac:picMkLst>
            <pc:docMk/>
            <pc:sldMk cId="4254689309" sldId="314"/>
            <ac:picMk id="18" creationId="{D1972958-2078-4015-9256-184D16C6D89E}"/>
          </ac:picMkLst>
        </pc:picChg>
      </pc:sldChg>
      <pc:sldChg chg="addSp delSp modSp modNotesTx">
        <pc:chgData name="tiurit12@kpu.ac.kr" userId="4b8d9d2d772c1a8b" providerId="LiveId" clId="{9F11671D-57F4-445E-B585-0B58894E6B5D}" dt="2019-12-19T13:47:44.474" v="2805" actId="14100"/>
        <pc:sldMkLst>
          <pc:docMk/>
          <pc:sldMk cId="3973643874" sldId="317"/>
        </pc:sldMkLst>
        <pc:spChg chg="add mod">
          <ac:chgData name="tiurit12@kpu.ac.kr" userId="4b8d9d2d772c1a8b" providerId="LiveId" clId="{9F11671D-57F4-445E-B585-0B58894E6B5D}" dt="2019-12-19T13:47:44.474" v="2805" actId="14100"/>
          <ac:spMkLst>
            <pc:docMk/>
            <pc:sldMk cId="3973643874" sldId="317"/>
            <ac:spMk id="3" creationId="{C53000FC-BD74-46F2-B96E-351FD33DD9B7}"/>
          </ac:spMkLst>
        </pc:spChg>
        <pc:spChg chg="del mod">
          <ac:chgData name="tiurit12@kpu.ac.kr" userId="4b8d9d2d772c1a8b" providerId="LiveId" clId="{9F11671D-57F4-445E-B585-0B58894E6B5D}" dt="2019-12-18T11:00:52.556" v="1258" actId="478"/>
          <ac:spMkLst>
            <pc:docMk/>
            <pc:sldMk cId="3973643874" sldId="317"/>
            <ac:spMk id="6" creationId="{CE7A1BBD-3C9F-466D-BF44-4C7055BE6AAE}"/>
          </ac:spMkLst>
        </pc:spChg>
        <pc:spChg chg="del mod">
          <ac:chgData name="tiurit12@kpu.ac.kr" userId="4b8d9d2d772c1a8b" providerId="LiveId" clId="{9F11671D-57F4-445E-B585-0B58894E6B5D}" dt="2019-12-18T11:00:52.556" v="1258" actId="478"/>
          <ac:spMkLst>
            <pc:docMk/>
            <pc:sldMk cId="3973643874" sldId="317"/>
            <ac:spMk id="7" creationId="{07DB2362-54B1-48C7-891F-AB0986C67B71}"/>
          </ac:spMkLst>
        </pc:spChg>
        <pc:spChg chg="add mod">
          <ac:chgData name="tiurit12@kpu.ac.kr" userId="4b8d9d2d772c1a8b" providerId="LiveId" clId="{9F11671D-57F4-445E-B585-0B58894E6B5D}" dt="2019-12-19T13:17:04.136" v="2216" actId="1076"/>
          <ac:spMkLst>
            <pc:docMk/>
            <pc:sldMk cId="3973643874" sldId="317"/>
            <ac:spMk id="18" creationId="{24FA30D1-19CF-4637-8373-5530A7C11834}"/>
          </ac:spMkLst>
        </pc:spChg>
        <pc:spChg chg="mod">
          <ac:chgData name="tiurit12@kpu.ac.kr" userId="4b8d9d2d772c1a8b" providerId="LiveId" clId="{9F11671D-57F4-445E-B585-0B58894E6B5D}" dt="2019-12-18T07:52:16.334" v="78" actId="14100"/>
          <ac:spMkLst>
            <pc:docMk/>
            <pc:sldMk cId="3973643874" sldId="317"/>
            <ac:spMk id="18" creationId="{42CA63E0-5C13-431E-BBF0-643B9B8EA1ED}"/>
          </ac:spMkLst>
        </pc:spChg>
        <pc:spChg chg="del mod">
          <ac:chgData name="tiurit12@kpu.ac.kr" userId="4b8d9d2d772c1a8b" providerId="LiveId" clId="{9F11671D-57F4-445E-B585-0B58894E6B5D}" dt="2019-12-18T11:01:57.341" v="1305" actId="478"/>
          <ac:spMkLst>
            <pc:docMk/>
            <pc:sldMk cId="3973643874" sldId="317"/>
            <ac:spMk id="19" creationId="{5F695E95-7CE7-4469-A767-51D87F2B789F}"/>
          </ac:spMkLst>
        </pc:spChg>
        <pc:spChg chg="add mod">
          <ac:chgData name="tiurit12@kpu.ac.kr" userId="4b8d9d2d772c1a8b" providerId="LiveId" clId="{9F11671D-57F4-445E-B585-0B58894E6B5D}" dt="2019-12-19T13:17:04.136" v="2216" actId="1076"/>
          <ac:spMkLst>
            <pc:docMk/>
            <pc:sldMk cId="3973643874" sldId="317"/>
            <ac:spMk id="20" creationId="{EE63E519-EAC6-4A48-B16E-0E049A192396}"/>
          </ac:spMkLst>
        </pc:spChg>
        <pc:spChg chg="add mod">
          <ac:chgData name="tiurit12@kpu.ac.kr" userId="4b8d9d2d772c1a8b" providerId="LiveId" clId="{9F11671D-57F4-445E-B585-0B58894E6B5D}" dt="2019-12-19T13:17:04.136" v="2216" actId="1076"/>
          <ac:spMkLst>
            <pc:docMk/>
            <pc:sldMk cId="3973643874" sldId="317"/>
            <ac:spMk id="21" creationId="{3F1CBCD5-F732-4AB2-A163-84938637C988}"/>
          </ac:spMkLst>
        </pc:spChg>
        <pc:spChg chg="mod">
          <ac:chgData name="tiurit12@kpu.ac.kr" userId="4b8d9d2d772c1a8b" providerId="LiveId" clId="{9F11671D-57F4-445E-B585-0B58894E6B5D}" dt="2019-12-19T13:17:04.136" v="2216" actId="1076"/>
          <ac:spMkLst>
            <pc:docMk/>
            <pc:sldMk cId="3973643874" sldId="317"/>
            <ac:spMk id="22" creationId="{A6B72DD5-59BF-458D-810A-FECFF5038DA3}"/>
          </ac:spMkLst>
        </pc:spChg>
        <pc:spChg chg="mod">
          <ac:chgData name="tiurit12@kpu.ac.kr" userId="4b8d9d2d772c1a8b" providerId="LiveId" clId="{9F11671D-57F4-445E-B585-0B58894E6B5D}" dt="2019-12-19T13:17:04.136" v="2216" actId="1076"/>
          <ac:spMkLst>
            <pc:docMk/>
            <pc:sldMk cId="3973643874" sldId="317"/>
            <ac:spMk id="23" creationId="{1738142C-9B48-4D8C-960C-A86191AA779A}"/>
          </ac:spMkLst>
        </pc:spChg>
        <pc:spChg chg="add mod">
          <ac:chgData name="tiurit12@kpu.ac.kr" userId="4b8d9d2d772c1a8b" providerId="LiveId" clId="{9F11671D-57F4-445E-B585-0B58894E6B5D}" dt="2019-12-19T13:17:04.136" v="2216" actId="1076"/>
          <ac:spMkLst>
            <pc:docMk/>
            <pc:sldMk cId="3973643874" sldId="317"/>
            <ac:spMk id="26" creationId="{8F380844-E81C-4522-992E-28FA4B07231A}"/>
          </ac:spMkLst>
        </pc:spChg>
        <pc:spChg chg="add del mod ord">
          <ac:chgData name="tiurit12@kpu.ac.kr" userId="4b8d9d2d772c1a8b" providerId="LiveId" clId="{9F11671D-57F4-445E-B585-0B58894E6B5D}" dt="2019-12-18T10:47:51.685" v="1027" actId="478"/>
          <ac:spMkLst>
            <pc:docMk/>
            <pc:sldMk cId="3973643874" sldId="317"/>
            <ac:spMk id="27" creationId="{F71CB383-1C8E-45E1-969B-D9E32120A8B3}"/>
          </ac:spMkLst>
        </pc:spChg>
        <pc:spChg chg="add del mod ord">
          <ac:chgData name="tiurit12@kpu.ac.kr" userId="4b8d9d2d772c1a8b" providerId="LiveId" clId="{9F11671D-57F4-445E-B585-0B58894E6B5D}" dt="2019-12-18T10:49:48.137" v="1064" actId="478"/>
          <ac:spMkLst>
            <pc:docMk/>
            <pc:sldMk cId="3973643874" sldId="317"/>
            <ac:spMk id="28" creationId="{715FA859-B403-4E63-A9F9-0F967E1714EF}"/>
          </ac:spMkLst>
        </pc:spChg>
        <pc:spChg chg="add del mod ord">
          <ac:chgData name="tiurit12@kpu.ac.kr" userId="4b8d9d2d772c1a8b" providerId="LiveId" clId="{9F11671D-57F4-445E-B585-0B58894E6B5D}" dt="2019-12-18T10:49:49.813" v="1065" actId="478"/>
          <ac:spMkLst>
            <pc:docMk/>
            <pc:sldMk cId="3973643874" sldId="317"/>
            <ac:spMk id="29" creationId="{ACC344F2-E68D-4F54-A5C3-4DC56428B813}"/>
          </ac:spMkLst>
        </pc:spChg>
        <pc:spChg chg="add mod ord">
          <ac:chgData name="tiurit12@kpu.ac.kr" userId="4b8d9d2d772c1a8b" providerId="LiveId" clId="{9F11671D-57F4-445E-B585-0B58894E6B5D}" dt="2019-12-19T13:17:04.136" v="2216" actId="1076"/>
          <ac:spMkLst>
            <pc:docMk/>
            <pc:sldMk cId="3973643874" sldId="317"/>
            <ac:spMk id="30" creationId="{747CF0C7-A1DC-471A-B367-2E876FCBF7FD}"/>
          </ac:spMkLst>
        </pc:spChg>
        <pc:spChg chg="add mod ord">
          <ac:chgData name="tiurit12@kpu.ac.kr" userId="4b8d9d2d772c1a8b" providerId="LiveId" clId="{9F11671D-57F4-445E-B585-0B58894E6B5D}" dt="2019-12-19T13:17:04.136" v="2216" actId="1076"/>
          <ac:spMkLst>
            <pc:docMk/>
            <pc:sldMk cId="3973643874" sldId="317"/>
            <ac:spMk id="31" creationId="{FD560CA8-5A50-423D-8F55-BB9EA922661B}"/>
          </ac:spMkLst>
        </pc:spChg>
        <pc:spChg chg="add del mod ord">
          <ac:chgData name="tiurit12@kpu.ac.kr" userId="4b8d9d2d772c1a8b" providerId="LiveId" clId="{9F11671D-57F4-445E-B585-0B58894E6B5D}" dt="2019-12-18T10:59:40.672" v="1252" actId="478"/>
          <ac:spMkLst>
            <pc:docMk/>
            <pc:sldMk cId="3973643874" sldId="317"/>
            <ac:spMk id="32" creationId="{3C5FEC4C-2381-48A6-9306-8D850303A789}"/>
          </ac:spMkLst>
        </pc:spChg>
        <pc:spChg chg="add mod ord">
          <ac:chgData name="tiurit12@kpu.ac.kr" userId="4b8d9d2d772c1a8b" providerId="LiveId" clId="{9F11671D-57F4-445E-B585-0B58894E6B5D}" dt="2019-12-19T13:17:04.136" v="2216" actId="1076"/>
          <ac:spMkLst>
            <pc:docMk/>
            <pc:sldMk cId="3973643874" sldId="317"/>
            <ac:spMk id="33" creationId="{A8E2B22D-8731-43ED-9621-28EE8685C0D5}"/>
          </ac:spMkLst>
        </pc:spChg>
        <pc:spChg chg="add del mod ord">
          <ac:chgData name="tiurit12@kpu.ac.kr" userId="4b8d9d2d772c1a8b" providerId="LiveId" clId="{9F11671D-57F4-445E-B585-0B58894E6B5D}" dt="2019-12-18T10:59:27.313" v="1250" actId="478"/>
          <ac:spMkLst>
            <pc:docMk/>
            <pc:sldMk cId="3973643874" sldId="317"/>
            <ac:spMk id="34" creationId="{C62C2204-BA81-4FC4-B586-7A7CA561BD88}"/>
          </ac:spMkLst>
        </pc:spChg>
        <pc:spChg chg="add mod ord">
          <ac:chgData name="tiurit12@kpu.ac.kr" userId="4b8d9d2d772c1a8b" providerId="LiveId" clId="{9F11671D-57F4-445E-B585-0B58894E6B5D}" dt="2019-12-19T13:17:04.136" v="2216" actId="1076"/>
          <ac:spMkLst>
            <pc:docMk/>
            <pc:sldMk cId="3973643874" sldId="317"/>
            <ac:spMk id="35" creationId="{3669FCCC-31CE-4F3E-BAB2-F29976BDB410}"/>
          </ac:spMkLst>
        </pc:spChg>
        <pc:spChg chg="add del mod ord">
          <ac:chgData name="tiurit12@kpu.ac.kr" userId="4b8d9d2d772c1a8b" providerId="LiveId" clId="{9F11671D-57F4-445E-B585-0B58894E6B5D}" dt="2019-12-18T10:59:40.672" v="1252" actId="478"/>
          <ac:spMkLst>
            <pc:docMk/>
            <pc:sldMk cId="3973643874" sldId="317"/>
            <ac:spMk id="36" creationId="{1052A3BA-F146-430B-A62F-B111A3783DC9}"/>
          </ac:spMkLst>
        </pc:spChg>
        <pc:spChg chg="add mod ord">
          <ac:chgData name="tiurit12@kpu.ac.kr" userId="4b8d9d2d772c1a8b" providerId="LiveId" clId="{9F11671D-57F4-445E-B585-0B58894E6B5D}" dt="2019-12-19T13:17:04.136" v="2216" actId="1076"/>
          <ac:spMkLst>
            <pc:docMk/>
            <pc:sldMk cId="3973643874" sldId="317"/>
            <ac:spMk id="37" creationId="{E99700DD-B8EF-476F-AC13-1741840B43C3}"/>
          </ac:spMkLst>
        </pc:spChg>
        <pc:spChg chg="add del mod">
          <ac:chgData name="tiurit12@kpu.ac.kr" userId="4b8d9d2d772c1a8b" providerId="LiveId" clId="{9F11671D-57F4-445E-B585-0B58894E6B5D}" dt="2019-12-18T10:53:11.406" v="1097"/>
          <ac:spMkLst>
            <pc:docMk/>
            <pc:sldMk cId="3973643874" sldId="317"/>
            <ac:spMk id="38" creationId="{995B1A62-DF56-4935-91F4-C141959737B7}"/>
          </ac:spMkLst>
        </pc:spChg>
        <pc:spChg chg="add del mod ord">
          <ac:chgData name="tiurit12@kpu.ac.kr" userId="4b8d9d2d772c1a8b" providerId="LiveId" clId="{9F11671D-57F4-445E-B585-0B58894E6B5D}" dt="2019-12-18T10:59:40.672" v="1252" actId="478"/>
          <ac:spMkLst>
            <pc:docMk/>
            <pc:sldMk cId="3973643874" sldId="317"/>
            <ac:spMk id="39" creationId="{607DF080-6AE7-4CDC-892C-73A711911265}"/>
          </ac:spMkLst>
        </pc:spChg>
        <pc:spChg chg="add mod ord">
          <ac:chgData name="tiurit12@kpu.ac.kr" userId="4b8d9d2d772c1a8b" providerId="LiveId" clId="{9F11671D-57F4-445E-B585-0B58894E6B5D}" dt="2019-12-19T13:17:04.136" v="2216" actId="1076"/>
          <ac:spMkLst>
            <pc:docMk/>
            <pc:sldMk cId="3973643874" sldId="317"/>
            <ac:spMk id="40" creationId="{7174389D-1751-475E-9A8F-0024BFB243C1}"/>
          </ac:spMkLst>
        </pc:spChg>
        <pc:spChg chg="add del mod">
          <ac:chgData name="tiurit12@kpu.ac.kr" userId="4b8d9d2d772c1a8b" providerId="LiveId" clId="{9F11671D-57F4-445E-B585-0B58894E6B5D}" dt="2019-12-18T10:56:05.850" v="1113" actId="478"/>
          <ac:spMkLst>
            <pc:docMk/>
            <pc:sldMk cId="3973643874" sldId="317"/>
            <ac:spMk id="41" creationId="{C9250382-C336-40FB-81FC-5D8D1BB8B616}"/>
          </ac:spMkLst>
        </pc:spChg>
        <pc:spChg chg="add del mod ord">
          <ac:chgData name="tiurit12@kpu.ac.kr" userId="4b8d9d2d772c1a8b" providerId="LiveId" clId="{9F11671D-57F4-445E-B585-0B58894E6B5D}" dt="2019-12-18T10:59:40.672" v="1252" actId="478"/>
          <ac:spMkLst>
            <pc:docMk/>
            <pc:sldMk cId="3973643874" sldId="317"/>
            <ac:spMk id="42" creationId="{DEEBC0C6-E08B-4BE4-9D5E-25AAF8262D9C}"/>
          </ac:spMkLst>
        </pc:spChg>
        <pc:spChg chg="add mod ord">
          <ac:chgData name="tiurit12@kpu.ac.kr" userId="4b8d9d2d772c1a8b" providerId="LiveId" clId="{9F11671D-57F4-445E-B585-0B58894E6B5D}" dt="2019-12-19T13:17:04.136" v="2216" actId="1076"/>
          <ac:spMkLst>
            <pc:docMk/>
            <pc:sldMk cId="3973643874" sldId="317"/>
            <ac:spMk id="43" creationId="{3FC1F6B6-3DB1-4870-8102-B0EA5AA62BD1}"/>
          </ac:spMkLst>
        </pc:spChg>
        <pc:spChg chg="add mod">
          <ac:chgData name="tiurit12@kpu.ac.kr" userId="4b8d9d2d772c1a8b" providerId="LiveId" clId="{9F11671D-57F4-445E-B585-0B58894E6B5D}" dt="2019-12-18T10:56:22.514" v="1116" actId="571"/>
          <ac:spMkLst>
            <pc:docMk/>
            <pc:sldMk cId="3973643874" sldId="317"/>
            <ac:spMk id="44" creationId="{EB986CDC-7137-4CF0-A4CA-FFDB18C40295}"/>
          </ac:spMkLst>
        </pc:spChg>
        <pc:spChg chg="add mod">
          <ac:chgData name="tiurit12@kpu.ac.kr" userId="4b8d9d2d772c1a8b" providerId="LiveId" clId="{9F11671D-57F4-445E-B585-0B58894E6B5D}" dt="2019-12-18T10:56:22.514" v="1116" actId="571"/>
          <ac:spMkLst>
            <pc:docMk/>
            <pc:sldMk cId="3973643874" sldId="317"/>
            <ac:spMk id="45" creationId="{0EE1E8DE-0DD3-4CF2-A5ED-A3535DF22903}"/>
          </ac:spMkLst>
        </pc:spChg>
        <pc:spChg chg="add mod">
          <ac:chgData name="tiurit12@kpu.ac.kr" userId="4b8d9d2d772c1a8b" providerId="LiveId" clId="{9F11671D-57F4-445E-B585-0B58894E6B5D}" dt="2019-12-19T13:17:04.136" v="2216" actId="1076"/>
          <ac:spMkLst>
            <pc:docMk/>
            <pc:sldMk cId="3973643874" sldId="317"/>
            <ac:spMk id="46" creationId="{EABDF42D-0090-4DE9-9260-D0F0DF49AE50}"/>
          </ac:spMkLst>
        </pc:spChg>
        <pc:spChg chg="add mod">
          <ac:chgData name="tiurit12@kpu.ac.kr" userId="4b8d9d2d772c1a8b" providerId="LiveId" clId="{9F11671D-57F4-445E-B585-0B58894E6B5D}" dt="2019-12-19T13:17:04.136" v="2216" actId="1076"/>
          <ac:spMkLst>
            <pc:docMk/>
            <pc:sldMk cId="3973643874" sldId="317"/>
            <ac:spMk id="47" creationId="{76F5970F-B9BD-4318-B379-4F2E08970221}"/>
          </ac:spMkLst>
        </pc:spChg>
        <pc:spChg chg="add mod">
          <ac:chgData name="tiurit12@kpu.ac.kr" userId="4b8d9d2d772c1a8b" providerId="LiveId" clId="{9F11671D-57F4-445E-B585-0B58894E6B5D}" dt="2019-12-19T13:17:04.136" v="2216" actId="1076"/>
          <ac:spMkLst>
            <pc:docMk/>
            <pc:sldMk cId="3973643874" sldId="317"/>
            <ac:spMk id="48" creationId="{B2494111-189A-41B4-9D11-4381845D7592}"/>
          </ac:spMkLst>
        </pc:spChg>
        <pc:spChg chg="add mod">
          <ac:chgData name="tiurit12@kpu.ac.kr" userId="4b8d9d2d772c1a8b" providerId="LiveId" clId="{9F11671D-57F4-445E-B585-0B58894E6B5D}" dt="2019-12-19T13:17:04.136" v="2216" actId="1076"/>
          <ac:spMkLst>
            <pc:docMk/>
            <pc:sldMk cId="3973643874" sldId="317"/>
            <ac:spMk id="49" creationId="{0B7C3630-FBF9-4922-A02A-E132812819BA}"/>
          </ac:spMkLst>
        </pc:spChg>
        <pc:spChg chg="add mod">
          <ac:chgData name="tiurit12@kpu.ac.kr" userId="4b8d9d2d772c1a8b" providerId="LiveId" clId="{9F11671D-57F4-445E-B585-0B58894E6B5D}" dt="2019-12-19T13:17:04.136" v="2216" actId="1076"/>
          <ac:spMkLst>
            <pc:docMk/>
            <pc:sldMk cId="3973643874" sldId="317"/>
            <ac:spMk id="50" creationId="{73AD6866-36A9-4AD9-8A1C-BABC5325B350}"/>
          </ac:spMkLst>
        </pc:spChg>
        <pc:graphicFrameChg chg="del mod">
          <ac:chgData name="tiurit12@kpu.ac.kr" userId="4b8d9d2d772c1a8b" providerId="LiveId" clId="{9F11671D-57F4-445E-B585-0B58894E6B5D}" dt="2019-12-18T07:50:24.291" v="74" actId="478"/>
          <ac:graphicFrameMkLst>
            <pc:docMk/>
            <pc:sldMk cId="3973643874" sldId="317"/>
            <ac:graphicFrameMk id="3" creationId="{F4D4BEBE-5373-42C3-81E9-25A5A1CBA80E}"/>
          </ac:graphicFrameMkLst>
        </pc:graphicFrameChg>
        <pc:picChg chg="mod">
          <ac:chgData name="tiurit12@kpu.ac.kr" userId="4b8d9d2d772c1a8b" providerId="LiveId" clId="{9F11671D-57F4-445E-B585-0B58894E6B5D}" dt="2019-12-19T13:17:04.136" v="2216" actId="1076"/>
          <ac:picMkLst>
            <pc:docMk/>
            <pc:sldMk cId="3973643874" sldId="317"/>
            <ac:picMk id="4" creationId="{68BABDDC-BA0E-43CE-906B-217471796211}"/>
          </ac:picMkLst>
        </pc:picChg>
        <pc:picChg chg="mod">
          <ac:chgData name="tiurit12@kpu.ac.kr" userId="4b8d9d2d772c1a8b" providerId="LiveId" clId="{9F11671D-57F4-445E-B585-0B58894E6B5D}" dt="2019-12-19T13:17:04.136" v="2216" actId="1076"/>
          <ac:picMkLst>
            <pc:docMk/>
            <pc:sldMk cId="3973643874" sldId="317"/>
            <ac:picMk id="7" creationId="{64C52CAD-316B-4055-A643-820EB44D4B2F}"/>
          </ac:picMkLst>
        </pc:picChg>
        <pc:picChg chg="mod">
          <ac:chgData name="tiurit12@kpu.ac.kr" userId="4b8d9d2d772c1a8b" providerId="LiveId" clId="{9F11671D-57F4-445E-B585-0B58894E6B5D}" dt="2019-12-19T13:17:04.136" v="2216" actId="1076"/>
          <ac:picMkLst>
            <pc:docMk/>
            <pc:sldMk cId="3973643874" sldId="317"/>
            <ac:picMk id="8" creationId="{16EF3602-AA99-4F82-847F-ECA8DAF13293}"/>
          </ac:picMkLst>
        </pc:picChg>
        <pc:picChg chg="mod">
          <ac:chgData name="tiurit12@kpu.ac.kr" userId="4b8d9d2d772c1a8b" providerId="LiveId" clId="{9F11671D-57F4-445E-B585-0B58894E6B5D}" dt="2019-12-19T13:17:04.136" v="2216" actId="1076"/>
          <ac:picMkLst>
            <pc:docMk/>
            <pc:sldMk cId="3973643874" sldId="317"/>
            <ac:picMk id="24" creationId="{1BDB51B5-F1C0-4484-9E4C-A53DE9BF0A9F}"/>
          </ac:picMkLst>
        </pc:picChg>
        <pc:picChg chg="mod">
          <ac:chgData name="tiurit12@kpu.ac.kr" userId="4b8d9d2d772c1a8b" providerId="LiveId" clId="{9F11671D-57F4-445E-B585-0B58894E6B5D}" dt="2019-12-19T13:17:04.136" v="2216" actId="1076"/>
          <ac:picMkLst>
            <pc:docMk/>
            <pc:sldMk cId="3973643874" sldId="317"/>
            <ac:picMk id="42" creationId="{BE505E53-1E80-47B8-87E5-ED9938A6E9EB}"/>
          </ac:picMkLst>
        </pc:picChg>
        <pc:picChg chg="mod">
          <ac:chgData name="tiurit12@kpu.ac.kr" userId="4b8d9d2d772c1a8b" providerId="LiveId" clId="{9F11671D-57F4-445E-B585-0B58894E6B5D}" dt="2019-12-19T13:17:04.136" v="2216" actId="1076"/>
          <ac:picMkLst>
            <pc:docMk/>
            <pc:sldMk cId="3973643874" sldId="317"/>
            <ac:picMk id="51" creationId="{9854CBA5-3EEC-4AEB-865A-942E680245A4}"/>
          </ac:picMkLst>
        </pc:picChg>
      </pc:sldChg>
      <pc:sldChg chg="modSp">
        <pc:chgData name="tiurit12@kpu.ac.kr" userId="4b8d9d2d772c1a8b" providerId="LiveId" clId="{9F11671D-57F4-445E-B585-0B58894E6B5D}" dt="2019-12-19T13:12:36.911" v="2105"/>
        <pc:sldMkLst>
          <pc:docMk/>
          <pc:sldMk cId="3187430438" sldId="318"/>
        </pc:sldMkLst>
        <pc:spChg chg="mod">
          <ac:chgData name="tiurit12@kpu.ac.kr" userId="4b8d9d2d772c1a8b" providerId="LiveId" clId="{9F11671D-57F4-445E-B585-0B58894E6B5D}" dt="2019-12-19T13:12:36.911" v="2105"/>
          <ac:spMkLst>
            <pc:docMk/>
            <pc:sldMk cId="3187430438" sldId="318"/>
            <ac:spMk id="24" creationId="{9F4D1029-D748-4C70-84A5-74BF77738E63}"/>
          </ac:spMkLst>
        </pc:spChg>
      </pc:sldChg>
      <pc:sldChg chg="modSp">
        <pc:chgData name="tiurit12@kpu.ac.kr" userId="4b8d9d2d772c1a8b" providerId="LiveId" clId="{9F11671D-57F4-445E-B585-0B58894E6B5D}" dt="2019-12-19T12:24:23.154" v="1724" actId="207"/>
        <pc:sldMkLst>
          <pc:docMk/>
          <pc:sldMk cId="2477094420" sldId="323"/>
        </pc:sldMkLst>
        <pc:spChg chg="mod">
          <ac:chgData name="tiurit12@kpu.ac.kr" userId="4b8d9d2d772c1a8b" providerId="LiveId" clId="{9F11671D-57F4-445E-B585-0B58894E6B5D}" dt="2019-12-19T12:24:23.154" v="1724" actId="207"/>
          <ac:spMkLst>
            <pc:docMk/>
            <pc:sldMk cId="2477094420" sldId="323"/>
            <ac:spMk id="33" creationId="{FB8A0909-FDD9-48D5-85C0-B1E60C32D27E}"/>
          </ac:spMkLst>
        </pc:spChg>
      </pc:sldChg>
    </pc:docChg>
  </pc:docChgLst>
  <pc:docChgLst>
    <pc:chgData name="김 지영" userId="6a163bdcc1d28b62" providerId="LiveId" clId="{FA0DD55B-112E-E34D-A5B8-4C3840124CD9}"/>
    <pc:docChg chg="custSel modSld">
      <pc:chgData name="김 지영" userId="6a163bdcc1d28b62" providerId="LiveId" clId="{FA0DD55B-112E-E34D-A5B8-4C3840124CD9}" dt="2019-11-22T11:55:57.905" v="297" actId="20577"/>
      <pc:docMkLst>
        <pc:docMk/>
      </pc:docMkLst>
      <pc:sldChg chg="modSp">
        <pc:chgData name="김 지영" userId="6a163bdcc1d28b62" providerId="LiveId" clId="{FA0DD55B-112E-E34D-A5B8-4C3840124CD9}" dt="2019-11-22T11:55:18.292" v="197" actId="20577"/>
        <pc:sldMkLst>
          <pc:docMk/>
          <pc:sldMk cId="579674807" sldId="272"/>
        </pc:sldMkLst>
        <pc:graphicFrameChg chg="modGraphic">
          <ac:chgData name="김 지영" userId="6a163bdcc1d28b62" providerId="LiveId" clId="{FA0DD55B-112E-E34D-A5B8-4C3840124CD9}" dt="2019-11-22T11:55:18.292" v="197" actId="20577"/>
          <ac:graphicFrameMkLst>
            <pc:docMk/>
            <pc:sldMk cId="579674807" sldId="272"/>
            <ac:graphicFrameMk id="19" creationId="{2CA9BA1D-84E9-41B4-84B3-23157B77DE6B}"/>
          </ac:graphicFrameMkLst>
        </pc:graphicFrameChg>
      </pc:sldChg>
      <pc:sldChg chg="modSp">
        <pc:chgData name="김 지영" userId="6a163bdcc1d28b62" providerId="LiveId" clId="{FA0DD55B-112E-E34D-A5B8-4C3840124CD9}" dt="2019-11-22T11:55:57.905" v="297" actId="20577"/>
        <pc:sldMkLst>
          <pc:docMk/>
          <pc:sldMk cId="839571412" sldId="273"/>
        </pc:sldMkLst>
        <pc:graphicFrameChg chg="modGraphic">
          <ac:chgData name="김 지영" userId="6a163bdcc1d28b62" providerId="LiveId" clId="{FA0DD55B-112E-E34D-A5B8-4C3840124CD9}" dt="2019-11-22T11:55:57.905" v="297" actId="20577"/>
          <ac:graphicFrameMkLst>
            <pc:docMk/>
            <pc:sldMk cId="839571412" sldId="273"/>
            <ac:graphicFrameMk id="19" creationId="{B4F2EA42-45C9-44CB-8559-283A95E80EC0}"/>
          </ac:graphicFrameMkLst>
        </pc:graphicFrameChg>
      </pc:sldChg>
    </pc:docChg>
  </pc:docChgLst>
  <pc:docChgLst>
    <pc:chgData name="게스트 사용자" providerId="Windows Live" clId="Web-{5F8F532B-0B1E-4B40-87F4-DF15211A88AF}"/>
    <pc:docChg chg="modSld">
      <pc:chgData name="게스트 사용자" userId="" providerId="Windows Live" clId="Web-{5F8F532B-0B1E-4B40-87F4-DF15211A88AF}" dt="2019-12-06T08:08:01.245" v="132" actId="14100"/>
      <pc:docMkLst>
        <pc:docMk/>
      </pc:docMkLst>
      <pc:sldChg chg="modSp">
        <pc:chgData name="게스트 사용자" userId="" providerId="Windows Live" clId="Web-{5F8F532B-0B1E-4B40-87F4-DF15211A88AF}" dt="2019-12-06T08:08:01.245" v="132" actId="14100"/>
        <pc:sldMkLst>
          <pc:docMk/>
          <pc:sldMk cId="1300829929" sldId="278"/>
        </pc:sldMkLst>
        <pc:spChg chg="mod">
          <ac:chgData name="게스트 사용자" userId="" providerId="Windows Live" clId="Web-{5F8F532B-0B1E-4B40-87F4-DF15211A88AF}" dt="2019-12-06T08:08:01.245" v="132" actId="14100"/>
          <ac:spMkLst>
            <pc:docMk/>
            <pc:sldMk cId="1300829929" sldId="278"/>
            <ac:spMk id="48" creationId="{0D25271D-FF2F-476D-A303-1A32975F6BF5}"/>
          </ac:spMkLst>
        </pc:spChg>
        <pc:picChg chg="mod">
          <ac:chgData name="게스트 사용자" userId="" providerId="Windows Live" clId="Web-{5F8F532B-0B1E-4B40-87F4-DF15211A88AF}" dt="2019-12-06T07:54:58.427" v="2"/>
          <ac:picMkLst>
            <pc:docMk/>
            <pc:sldMk cId="1300829929" sldId="278"/>
            <ac:picMk id="31" creationId="{7C07EB5C-9EB4-4BC2-B8D6-B9D0723FE13B}"/>
          </ac:picMkLst>
        </pc:picChg>
        <pc:picChg chg="mod">
          <ac:chgData name="게스트 사용자" userId="" providerId="Windows Live" clId="Web-{5F8F532B-0B1E-4B40-87F4-DF15211A88AF}" dt="2019-12-06T07:54:38.489" v="0"/>
          <ac:picMkLst>
            <pc:docMk/>
            <pc:sldMk cId="1300829929" sldId="278"/>
            <ac:picMk id="33" creationId="{DF868204-8783-41DC-9DBB-7410043C4DC0}"/>
          </ac:picMkLst>
        </pc:picChg>
        <pc:picChg chg="mod">
          <ac:chgData name="게스트 사용자" userId="" providerId="Windows Live" clId="Web-{5F8F532B-0B1E-4B40-87F4-DF15211A88AF}" dt="2019-12-06T07:54:53.708" v="1"/>
          <ac:picMkLst>
            <pc:docMk/>
            <pc:sldMk cId="1300829929" sldId="278"/>
            <ac:picMk id="34" creationId="{044709B0-503D-4B5D-B91C-67EF63C64755}"/>
          </ac:picMkLst>
        </pc:picChg>
      </pc:sldChg>
      <pc:sldChg chg="modSp">
        <pc:chgData name="게스트 사용자" userId="" providerId="Windows Live" clId="Web-{5F8F532B-0B1E-4B40-87F4-DF15211A88AF}" dt="2019-12-06T08:00:27.211" v="120"/>
        <pc:sldMkLst>
          <pc:docMk/>
          <pc:sldMk cId="3875791978" sldId="292"/>
        </pc:sldMkLst>
        <pc:graphicFrameChg chg="mod modGraphic">
          <ac:chgData name="게스트 사용자" userId="" providerId="Windows Live" clId="Web-{5F8F532B-0B1E-4B40-87F4-DF15211A88AF}" dt="2019-12-06T07:58:26.585" v="104"/>
          <ac:graphicFrameMkLst>
            <pc:docMk/>
            <pc:sldMk cId="3875791978" sldId="292"/>
            <ac:graphicFrameMk id="3" creationId="{F4D4BEBE-5373-42C3-81E9-25A5A1CBA80E}"/>
          </ac:graphicFrameMkLst>
        </pc:graphicFrameChg>
        <pc:graphicFrameChg chg="mod modGraphic">
          <ac:chgData name="게스트 사용자" userId="" providerId="Windows Live" clId="Web-{5F8F532B-0B1E-4B40-87F4-DF15211A88AF}" dt="2019-12-06T08:00:27.211" v="120"/>
          <ac:graphicFrameMkLst>
            <pc:docMk/>
            <pc:sldMk cId="3875791978" sldId="292"/>
            <ac:graphicFrameMk id="4" creationId="{5CE0D7A3-49D6-4D5B-A654-32FF598D47BD}"/>
          </ac:graphicFrameMkLst>
        </pc:graphicFrameChg>
      </pc:sldChg>
    </pc:docChg>
  </pc:docChgLst>
  <pc:docChgLst>
    <pc:chgData name="게스트 사용자" providerId="Windows Live" clId="Web-{57F738E2-1FEC-493D-BE2C-29B782E9565D}"/>
    <pc:docChg chg="modSld">
      <pc:chgData name="게스트 사용자" userId="" providerId="Windows Live" clId="Web-{57F738E2-1FEC-493D-BE2C-29B782E9565D}" dt="2019-11-22T06:19:16.705" v="239" actId="20577"/>
      <pc:docMkLst>
        <pc:docMk/>
      </pc:docMkLst>
      <pc:sldChg chg="addSp modSp">
        <pc:chgData name="게스트 사용자" userId="" providerId="Windows Live" clId="Web-{57F738E2-1FEC-493D-BE2C-29B782E9565D}" dt="2019-11-22T06:19:16.705" v="238" actId="20577"/>
        <pc:sldMkLst>
          <pc:docMk/>
          <pc:sldMk cId="568175719" sldId="269"/>
        </pc:sldMkLst>
        <pc:spChg chg="mod">
          <ac:chgData name="게스트 사용자" userId="" providerId="Windows Live" clId="Web-{57F738E2-1FEC-493D-BE2C-29B782E9565D}" dt="2019-11-22T05:58:34.330" v="69" actId="1076"/>
          <ac:spMkLst>
            <pc:docMk/>
            <pc:sldMk cId="568175719" sldId="269"/>
            <ac:spMk id="17" creationId="{315CC60E-CA6D-4128-968E-FA5A25BDB2A9}"/>
          </ac:spMkLst>
        </pc:spChg>
        <pc:spChg chg="add mod">
          <ac:chgData name="게스트 사용자" userId="" providerId="Windows Live" clId="Web-{57F738E2-1FEC-493D-BE2C-29B782E9565D}" dt="2019-11-22T06:05:11.205" v="145" actId="1076"/>
          <ac:spMkLst>
            <pc:docMk/>
            <pc:sldMk cId="568175719" sldId="269"/>
            <ac:spMk id="19" creationId="{AC0405EF-B289-4BDD-8C4C-3439D13492EB}"/>
          </ac:spMkLst>
        </pc:spChg>
        <pc:spChg chg="add mod">
          <ac:chgData name="게스트 사용자" userId="" providerId="Windows Live" clId="Web-{57F738E2-1FEC-493D-BE2C-29B782E9565D}" dt="2019-11-22T06:08:42.049" v="217" actId="1076"/>
          <ac:spMkLst>
            <pc:docMk/>
            <pc:sldMk cId="568175719" sldId="269"/>
            <ac:spMk id="22" creationId="{33BCA868-0B9D-4031-8378-CB7FDC5523E3}"/>
          </ac:spMkLst>
        </pc:spChg>
        <pc:spChg chg="add mod">
          <ac:chgData name="게스트 사용자" userId="" providerId="Windows Live" clId="Web-{57F738E2-1FEC-493D-BE2C-29B782E9565D}" dt="2019-11-22T06:19:16.705" v="238" actId="20577"/>
          <ac:spMkLst>
            <pc:docMk/>
            <pc:sldMk cId="568175719" sldId="269"/>
            <ac:spMk id="24" creationId="{1EEDDEA4-D4E9-4429-93B5-51C488B15CDE}"/>
          </ac:spMkLst>
        </pc:spChg>
        <pc:picChg chg="mod">
          <ac:chgData name="게스트 사용자" userId="" providerId="Windows Live" clId="Web-{57F738E2-1FEC-493D-BE2C-29B782E9565D}" dt="2019-11-22T06:05:11.220" v="146" actId="1076"/>
          <ac:picMkLst>
            <pc:docMk/>
            <pc:sldMk cId="568175719" sldId="269"/>
            <ac:picMk id="20" creationId="{A3752BF6-0DF2-4E07-9506-A94D7BCFF41E}"/>
          </ac:picMkLst>
        </pc:picChg>
        <pc:picChg chg="add mod">
          <ac:chgData name="게스트 사용자" userId="" providerId="Windows Live" clId="Web-{57F738E2-1FEC-493D-BE2C-29B782E9565D}" dt="2019-11-22T06:08:42.033" v="216" actId="1076"/>
          <ac:picMkLst>
            <pc:docMk/>
            <pc:sldMk cId="568175719" sldId="269"/>
            <ac:picMk id="21" creationId="{E57389DE-F3F2-4040-83EC-385AF904C38E}"/>
          </ac:picMkLst>
        </pc:picChg>
        <pc:picChg chg="add mod">
          <ac:chgData name="게스트 사용자" userId="" providerId="Windows Live" clId="Web-{57F738E2-1FEC-493D-BE2C-29B782E9565D}" dt="2019-11-22T06:07:55.064" v="213" actId="1076"/>
          <ac:picMkLst>
            <pc:docMk/>
            <pc:sldMk cId="568175719" sldId="269"/>
            <ac:picMk id="23" creationId="{CB74E0C6-B09B-482B-BD88-37682E3A3061}"/>
          </ac:picMkLst>
        </pc:picChg>
      </pc:sldChg>
    </pc:docChg>
  </pc:docChgLst>
  <pc:docChgLst>
    <pc:chgData name="게스트 사용자" providerId="Windows Live" clId="Web-{5558709F-8EDD-459C-8CA0-34A3E2E5EA51}"/>
    <pc:docChg chg="modSld">
      <pc:chgData name="게스트 사용자" userId="" providerId="Windows Live" clId="Web-{5558709F-8EDD-459C-8CA0-34A3E2E5EA51}" dt="2019-12-06T06:54:02.311" v="101" actId="20577"/>
      <pc:docMkLst>
        <pc:docMk/>
      </pc:docMkLst>
      <pc:sldChg chg="modSp">
        <pc:chgData name="게스트 사용자" userId="" providerId="Windows Live" clId="Web-{5558709F-8EDD-459C-8CA0-34A3E2E5EA51}" dt="2019-12-06T06:54:00.341" v="99" actId="20577"/>
        <pc:sldMkLst>
          <pc:docMk/>
          <pc:sldMk cId="568175719" sldId="269"/>
        </pc:sldMkLst>
        <pc:spChg chg="mod">
          <ac:chgData name="게스트 사용자" userId="" providerId="Windows Live" clId="Web-{5558709F-8EDD-459C-8CA0-34A3E2E5EA51}" dt="2019-12-06T06:54:00.341" v="99" actId="20577"/>
          <ac:spMkLst>
            <pc:docMk/>
            <pc:sldMk cId="568175719" sldId="269"/>
            <ac:spMk id="22" creationId="{33BCA868-0B9D-4031-8378-CB7FDC5523E3}"/>
          </ac:spMkLst>
        </pc:spChg>
      </pc:sldChg>
      <pc:sldChg chg="modSp">
        <pc:chgData name="게스트 사용자" userId="" providerId="Windows Live" clId="Web-{5558709F-8EDD-459C-8CA0-34A3E2E5EA51}" dt="2019-12-06T06:31:34.975" v="4" actId="20577"/>
        <pc:sldMkLst>
          <pc:docMk/>
          <pc:sldMk cId="1300829929" sldId="278"/>
        </pc:sldMkLst>
        <pc:spChg chg="mod">
          <ac:chgData name="게스트 사용자" userId="" providerId="Windows Live" clId="Web-{5558709F-8EDD-459C-8CA0-34A3E2E5EA51}" dt="2019-12-06T06:31:34.975" v="4" actId="20577"/>
          <ac:spMkLst>
            <pc:docMk/>
            <pc:sldMk cId="1300829929" sldId="278"/>
            <ac:spMk id="29" creationId="{1E81B4B6-A973-4F91-A7E4-F5C49F41C805}"/>
          </ac:spMkLst>
        </pc:spChg>
      </pc:sldChg>
      <pc:sldChg chg="modSp">
        <pc:chgData name="게스트 사용자" userId="" providerId="Windows Live" clId="Web-{5558709F-8EDD-459C-8CA0-34A3E2E5EA51}" dt="2019-12-06T06:15:51.752" v="1" actId="1076"/>
        <pc:sldMkLst>
          <pc:docMk/>
          <pc:sldMk cId="3707544117" sldId="287"/>
        </pc:sldMkLst>
        <pc:grpChg chg="mod">
          <ac:chgData name="게스트 사용자" userId="" providerId="Windows Live" clId="Web-{5558709F-8EDD-459C-8CA0-34A3E2E5EA51}" dt="2019-12-06T06:15:51.752" v="1" actId="1076"/>
          <ac:grpSpMkLst>
            <pc:docMk/>
            <pc:sldMk cId="3707544117" sldId="287"/>
            <ac:grpSpMk id="3" creationId="{B317D68A-34E3-4C4E-92D7-6B03BDBDE247}"/>
          </ac:grpSpMkLst>
        </pc:grpChg>
        <pc:cxnChg chg="mod">
          <ac:chgData name="게스트 사용자" userId="" providerId="Windows Live" clId="Web-{5558709F-8EDD-459C-8CA0-34A3E2E5EA51}" dt="2019-12-06T06:15:51.752" v="1" actId="1076"/>
          <ac:cxnSpMkLst>
            <pc:docMk/>
            <pc:sldMk cId="3707544117" sldId="287"/>
            <ac:cxnSpMk id="67" creationId="{3D3E3223-0874-4C84-8EE4-FF2F8833007D}"/>
          </ac:cxnSpMkLst>
        </pc:cxnChg>
        <pc:cxnChg chg="mod">
          <ac:chgData name="게스트 사용자" userId="" providerId="Windows Live" clId="Web-{5558709F-8EDD-459C-8CA0-34A3E2E5EA51}" dt="2019-12-06T06:15:51.752" v="1" actId="1076"/>
          <ac:cxnSpMkLst>
            <pc:docMk/>
            <pc:sldMk cId="3707544117" sldId="287"/>
            <ac:cxnSpMk id="98" creationId="{D8B63465-D154-4594-9494-7970383B3FA1}"/>
          </ac:cxnSpMkLst>
        </pc:cxnChg>
      </pc:sldChg>
      <pc:sldChg chg="modSp">
        <pc:chgData name="게스트 사용자" userId="" providerId="Windows Live" clId="Web-{5558709F-8EDD-459C-8CA0-34A3E2E5EA51}" dt="2019-12-06T06:29:45.897" v="2" actId="688"/>
        <pc:sldMkLst>
          <pc:docMk/>
          <pc:sldMk cId="894414821" sldId="288"/>
        </pc:sldMkLst>
        <pc:picChg chg="mod">
          <ac:chgData name="게스트 사용자" userId="" providerId="Windows Live" clId="Web-{5558709F-8EDD-459C-8CA0-34A3E2E5EA51}" dt="2019-12-06T06:29:45.897" v="2" actId="688"/>
          <ac:picMkLst>
            <pc:docMk/>
            <pc:sldMk cId="894414821" sldId="288"/>
            <ac:picMk id="6" creationId="{643E29CB-24AA-4CE2-B4EE-C95F90301E86}"/>
          </ac:picMkLst>
        </pc:picChg>
      </pc:sldChg>
    </pc:docChg>
  </pc:docChgLst>
  <pc:docChgLst>
    <pc:chgData name="게스트 사용자" providerId="Windows Live" clId="Web-{FB4ED652-8973-4AF5-BB54-2A282C588621}"/>
    <pc:docChg chg="addSld delSld modSld modSection">
      <pc:chgData name="게스트 사용자" userId="" providerId="Windows Live" clId="Web-{FB4ED652-8973-4AF5-BB54-2A282C588621}" dt="2019-12-05T08:07:14.157" v="6" actId="1076"/>
      <pc:docMkLst>
        <pc:docMk/>
      </pc:docMkLst>
      <pc:sldChg chg="modSp">
        <pc:chgData name="게스트 사용자" userId="" providerId="Windows Live" clId="Web-{FB4ED652-8973-4AF5-BB54-2A282C588621}" dt="2019-12-05T08:07:14.157" v="6" actId="1076"/>
        <pc:sldMkLst>
          <pc:docMk/>
          <pc:sldMk cId="568175719" sldId="269"/>
        </pc:sldMkLst>
        <pc:spChg chg="mod">
          <ac:chgData name="게스트 사용자" userId="" providerId="Windows Live" clId="Web-{FB4ED652-8973-4AF5-BB54-2A282C588621}" dt="2019-12-05T08:07:14.157" v="6" actId="1076"/>
          <ac:spMkLst>
            <pc:docMk/>
            <pc:sldMk cId="568175719" sldId="269"/>
            <ac:spMk id="24" creationId="{1EEDDEA4-D4E9-4429-93B5-51C488B15CDE}"/>
          </ac:spMkLst>
        </pc:spChg>
        <pc:spChg chg="mod">
          <ac:chgData name="게스트 사용자" userId="" providerId="Windows Live" clId="Web-{FB4ED652-8973-4AF5-BB54-2A282C588621}" dt="2019-12-05T08:07:00.470" v="4" actId="1076"/>
          <ac:spMkLst>
            <pc:docMk/>
            <pc:sldMk cId="568175719" sldId="269"/>
            <ac:spMk id="26" creationId="{6E70CC9F-E84E-45B1-8F1E-0202762164CD}"/>
          </ac:spMkLst>
        </pc:spChg>
      </pc:sldChg>
      <pc:sldChg chg="new del">
        <pc:chgData name="게스트 사용자" userId="" providerId="Windows Live" clId="Web-{FB4ED652-8973-4AF5-BB54-2A282C588621}" dt="2019-12-05T08:06:22.063" v="1"/>
        <pc:sldMkLst>
          <pc:docMk/>
          <pc:sldMk cId="1530714856" sldId="291"/>
        </pc:sldMkLst>
      </pc:sldChg>
    </pc:docChg>
  </pc:docChgLst>
  <pc:docChgLst>
    <pc:chgData name="게스트 사용자" providerId="Windows Live" clId="Web-{BEDE0A3D-2D1A-4E45-93C5-F2F7AAD2812C}"/>
    <pc:docChg chg="modSld">
      <pc:chgData name="게스트 사용자" userId="" providerId="Windows Live" clId="Web-{BEDE0A3D-2D1A-4E45-93C5-F2F7AAD2812C}" dt="2019-12-11T14:51:42.239" v="1563"/>
      <pc:docMkLst>
        <pc:docMk/>
      </pc:docMkLst>
      <pc:sldChg chg="modSp">
        <pc:chgData name="게스트 사용자" userId="" providerId="Windows Live" clId="Web-{BEDE0A3D-2D1A-4E45-93C5-F2F7AAD2812C}" dt="2019-12-11T13:50:35.841" v="973" actId="20577"/>
        <pc:sldMkLst>
          <pc:docMk/>
          <pc:sldMk cId="568175719" sldId="269"/>
        </pc:sldMkLst>
        <pc:spChg chg="mod">
          <ac:chgData name="게스트 사용자" userId="" providerId="Windows Live" clId="Web-{BEDE0A3D-2D1A-4E45-93C5-F2F7AAD2812C}" dt="2019-12-11T13:38:01.399" v="735" actId="20577"/>
          <ac:spMkLst>
            <pc:docMk/>
            <pc:sldMk cId="568175719" sldId="269"/>
            <ac:spMk id="3" creationId="{0737DE92-F928-4AAF-8A32-210515A4DFF5}"/>
          </ac:spMkLst>
        </pc:spChg>
        <pc:spChg chg="mod">
          <ac:chgData name="게스트 사용자" userId="" providerId="Windows Live" clId="Web-{BEDE0A3D-2D1A-4E45-93C5-F2F7AAD2812C}" dt="2019-12-11T13:18:48.314" v="279" actId="20577"/>
          <ac:spMkLst>
            <pc:docMk/>
            <pc:sldMk cId="568175719" sldId="269"/>
            <ac:spMk id="4" creationId="{0737DE92-F928-4AAF-8A32-210515A4DFF5}"/>
          </ac:spMkLst>
        </pc:spChg>
        <pc:spChg chg="mod">
          <ac:chgData name="게스트 사용자" userId="" providerId="Windows Live" clId="Web-{BEDE0A3D-2D1A-4E45-93C5-F2F7AAD2812C}" dt="2019-12-11T13:40:00.743" v="809" actId="14100"/>
          <ac:spMkLst>
            <pc:docMk/>
            <pc:sldMk cId="568175719" sldId="269"/>
            <ac:spMk id="6" creationId="{0737DE92-F928-4AAF-8A32-210515A4DFF5}"/>
          </ac:spMkLst>
        </pc:spChg>
        <pc:spChg chg="mod">
          <ac:chgData name="게스트 사용자" userId="" providerId="Windows Live" clId="Web-{BEDE0A3D-2D1A-4E45-93C5-F2F7AAD2812C}" dt="2019-12-11T13:28:19.661" v="409" actId="20577"/>
          <ac:spMkLst>
            <pc:docMk/>
            <pc:sldMk cId="568175719" sldId="269"/>
            <ac:spMk id="17" creationId="{315CC60E-CA6D-4128-968E-FA5A25BDB2A9}"/>
          </ac:spMkLst>
        </pc:spChg>
        <pc:spChg chg="mod">
          <ac:chgData name="게스트 사용자" userId="" providerId="Windows Live" clId="Web-{BEDE0A3D-2D1A-4E45-93C5-F2F7AAD2812C}" dt="2019-12-11T13:50:35.841" v="973" actId="20577"/>
          <ac:spMkLst>
            <pc:docMk/>
            <pc:sldMk cId="568175719" sldId="269"/>
            <ac:spMk id="31" creationId="{B916A460-056F-4A8E-9B14-299BED86F3A8}"/>
          </ac:spMkLst>
        </pc:spChg>
      </pc:sldChg>
      <pc:sldChg chg="modSp">
        <pc:chgData name="게스트 사용자" userId="" providerId="Windows Live" clId="Web-{BEDE0A3D-2D1A-4E45-93C5-F2F7AAD2812C}" dt="2019-12-11T14:51:42.239" v="1563"/>
        <pc:sldMkLst>
          <pc:docMk/>
          <pc:sldMk cId="3136534378" sldId="274"/>
        </pc:sldMkLst>
        <pc:graphicFrameChg chg="mod modGraphic">
          <ac:chgData name="게스트 사용자" userId="" providerId="Windows Live" clId="Web-{BEDE0A3D-2D1A-4E45-93C5-F2F7AAD2812C}" dt="2019-12-11T14:51:42.239" v="1563"/>
          <ac:graphicFrameMkLst>
            <pc:docMk/>
            <pc:sldMk cId="3136534378" sldId="274"/>
            <ac:graphicFrameMk id="3" creationId="{F9EA8C82-2D0A-4DCC-B0A9-5C6435B9DFDE}"/>
          </ac:graphicFrameMkLst>
        </pc:graphicFrameChg>
      </pc:sldChg>
      <pc:sldChg chg="modSp">
        <pc:chgData name="게스트 사용자" userId="" providerId="Windows Live" clId="Web-{BEDE0A3D-2D1A-4E45-93C5-F2F7AAD2812C}" dt="2019-12-11T14:21:59.993" v="1465" actId="20577"/>
        <pc:sldMkLst>
          <pc:docMk/>
          <pc:sldMk cId="1300829929" sldId="278"/>
        </pc:sldMkLst>
        <pc:spChg chg="mod">
          <ac:chgData name="게스트 사용자" userId="" providerId="Windows Live" clId="Web-{BEDE0A3D-2D1A-4E45-93C5-F2F7AAD2812C}" dt="2019-12-11T14:21:59.993" v="1465" actId="20577"/>
          <ac:spMkLst>
            <pc:docMk/>
            <pc:sldMk cId="1300829929" sldId="278"/>
            <ac:spMk id="43" creationId="{35D26DE3-FC2A-4DA0-9DEC-6E1CE2D13E25}"/>
          </ac:spMkLst>
        </pc:spChg>
      </pc:sldChg>
      <pc:sldChg chg="modSp">
        <pc:chgData name="게스트 사용자" userId="" providerId="Windows Live" clId="Web-{BEDE0A3D-2D1A-4E45-93C5-F2F7AAD2812C}" dt="2019-12-11T14:16:54.382" v="1464" actId="1076"/>
        <pc:sldMkLst>
          <pc:docMk/>
          <pc:sldMk cId="2520816875" sldId="296"/>
        </pc:sldMkLst>
        <pc:spChg chg="mod">
          <ac:chgData name="게스트 사용자" userId="" providerId="Windows Live" clId="Web-{BEDE0A3D-2D1A-4E45-93C5-F2F7AAD2812C}" dt="2019-12-11T14:16:21.022" v="1459" actId="1076"/>
          <ac:spMkLst>
            <pc:docMk/>
            <pc:sldMk cId="2520816875" sldId="296"/>
            <ac:spMk id="23" creationId="{B0B2A5D2-7024-4FFE-8963-FD690790454D}"/>
          </ac:spMkLst>
        </pc:spChg>
        <pc:spChg chg="mod">
          <ac:chgData name="게스트 사용자" userId="" providerId="Windows Live" clId="Web-{BEDE0A3D-2D1A-4E45-93C5-F2F7AAD2812C}" dt="2019-12-11T14:16:34.944" v="1461" actId="1076"/>
          <ac:spMkLst>
            <pc:docMk/>
            <pc:sldMk cId="2520816875" sldId="296"/>
            <ac:spMk id="29" creationId="{78306307-66DC-497B-B7A1-60DF968B46C4}"/>
          </ac:spMkLst>
        </pc:spChg>
        <pc:spChg chg="mod">
          <ac:chgData name="게스트 사용자" userId="" providerId="Windows Live" clId="Web-{BEDE0A3D-2D1A-4E45-93C5-F2F7AAD2812C}" dt="2019-12-11T14:00:44.923" v="1337" actId="20577"/>
          <ac:spMkLst>
            <pc:docMk/>
            <pc:sldMk cId="2520816875" sldId="296"/>
            <ac:spMk id="33" creationId="{FB8A0909-FDD9-48D5-85C0-B1E60C32D27E}"/>
          </ac:spMkLst>
        </pc:spChg>
        <pc:spChg chg="mod">
          <ac:chgData name="게스트 사용자" userId="" providerId="Windows Live" clId="Web-{BEDE0A3D-2D1A-4E45-93C5-F2F7AAD2812C}" dt="2019-12-11T14:00:37.251" v="1334" actId="20577"/>
          <ac:spMkLst>
            <pc:docMk/>
            <pc:sldMk cId="2520816875" sldId="296"/>
            <ac:spMk id="37" creationId="{711C3CE5-161C-4B52-B50E-7542D8D2696D}"/>
          </ac:spMkLst>
        </pc:spChg>
        <pc:grpChg chg="mod">
          <ac:chgData name="게스트 사용자" userId="" providerId="Windows Live" clId="Web-{BEDE0A3D-2D1A-4E45-93C5-F2F7AAD2812C}" dt="2019-12-11T14:16:54.382" v="1464" actId="1076"/>
          <ac:grpSpMkLst>
            <pc:docMk/>
            <pc:sldMk cId="2520816875" sldId="296"/>
            <ac:grpSpMk id="2" creationId="{E37F4095-96EC-43E1-8F79-6B579974775E}"/>
          </ac:grpSpMkLst>
        </pc:grpChg>
      </pc:sldChg>
      <pc:sldChg chg="addSp delSp modSp">
        <pc:chgData name="게스트 사용자" userId="" providerId="Windows Live" clId="Web-{BEDE0A3D-2D1A-4E45-93C5-F2F7AAD2812C}" dt="2019-12-11T14:07:12.363" v="1425" actId="1076"/>
        <pc:sldMkLst>
          <pc:docMk/>
          <pc:sldMk cId="3069619160" sldId="298"/>
        </pc:sldMkLst>
        <pc:spChg chg="mod">
          <ac:chgData name="게스트 사용자" userId="" providerId="Windows Live" clId="Web-{BEDE0A3D-2D1A-4E45-93C5-F2F7AAD2812C}" dt="2019-12-11T13:50:53.076" v="995" actId="20577"/>
          <ac:spMkLst>
            <pc:docMk/>
            <pc:sldMk cId="3069619160" sldId="298"/>
            <ac:spMk id="9" creationId="{8E85BA25-4DFA-4682-9A1F-AFDCC373D07A}"/>
          </ac:spMkLst>
        </pc:spChg>
        <pc:spChg chg="add mod">
          <ac:chgData name="게스트 사용자" userId="" providerId="Windows Live" clId="Web-{BEDE0A3D-2D1A-4E45-93C5-F2F7AAD2812C}" dt="2019-12-11T14:07:12.332" v="1423" actId="1076"/>
          <ac:spMkLst>
            <pc:docMk/>
            <pc:sldMk cId="3069619160" sldId="298"/>
            <ac:spMk id="10" creationId="{0B6E0930-A61D-41DE-A9FB-64303125A3B4}"/>
          </ac:spMkLst>
        </pc:spChg>
        <pc:spChg chg="add mod">
          <ac:chgData name="게스트 사용자" userId="" providerId="Windows Live" clId="Web-{BEDE0A3D-2D1A-4E45-93C5-F2F7AAD2812C}" dt="2019-12-11T14:07:12.347" v="1424" actId="1076"/>
          <ac:spMkLst>
            <pc:docMk/>
            <pc:sldMk cId="3069619160" sldId="298"/>
            <ac:spMk id="12" creationId="{1580BCB0-B613-4541-8D98-741BABB8055F}"/>
          </ac:spMkLst>
        </pc:spChg>
        <pc:spChg chg="mod">
          <ac:chgData name="게스트 사용자" userId="" providerId="Windows Live" clId="Web-{BEDE0A3D-2D1A-4E45-93C5-F2F7AAD2812C}" dt="2019-12-11T14:07:12.253" v="1419" actId="1076"/>
          <ac:spMkLst>
            <pc:docMk/>
            <pc:sldMk cId="3069619160" sldId="298"/>
            <ac:spMk id="23" creationId="{B0B2A5D2-7024-4FFE-8963-FD690790454D}"/>
          </ac:spMkLst>
        </pc:spChg>
        <pc:spChg chg="mod">
          <ac:chgData name="게스트 사용자" userId="" providerId="Windows Live" clId="Web-{BEDE0A3D-2D1A-4E45-93C5-F2F7AAD2812C}" dt="2019-12-11T14:07:12.285" v="1421" actId="1076"/>
          <ac:spMkLst>
            <pc:docMk/>
            <pc:sldMk cId="3069619160" sldId="298"/>
            <ac:spMk id="24" creationId="{9F2ADC7D-D8DC-4BFD-8D87-98E2C1D20F24}"/>
          </ac:spMkLst>
        </pc:spChg>
        <pc:picChg chg="add del mod">
          <ac:chgData name="게스트 사용자" userId="" providerId="Windows Live" clId="Web-{BEDE0A3D-2D1A-4E45-93C5-F2F7AAD2812C}" dt="2019-12-11T14:07:12.316" v="1422" actId="1076"/>
          <ac:picMkLst>
            <pc:docMk/>
            <pc:sldMk cId="3069619160" sldId="298"/>
            <ac:picMk id="2" creationId="{C1A4827E-F4C8-455A-AAA0-DE36D0D1817C}"/>
          </ac:picMkLst>
        </pc:picChg>
        <pc:picChg chg="add del mod">
          <ac:chgData name="게스트 사용자" userId="" providerId="Windows Live" clId="Web-{BEDE0A3D-2D1A-4E45-93C5-F2F7AAD2812C}" dt="2019-12-11T12:57:23.681" v="8"/>
          <ac:picMkLst>
            <pc:docMk/>
            <pc:sldMk cId="3069619160" sldId="298"/>
            <ac:picMk id="6" creationId="{9EE660FC-37D7-4FB2-95AA-DEFE1DB9098B}"/>
          </ac:picMkLst>
        </pc:picChg>
        <pc:picChg chg="add mod">
          <ac:chgData name="게스트 사용자" userId="" providerId="Windows Live" clId="Web-{BEDE0A3D-2D1A-4E45-93C5-F2F7AAD2812C}" dt="2019-12-11T14:07:12.363" v="1425" actId="1076"/>
          <ac:picMkLst>
            <pc:docMk/>
            <pc:sldMk cId="3069619160" sldId="298"/>
            <ac:picMk id="14" creationId="{F30FC2B0-E66C-47FD-8664-D14BA28E20CB}"/>
          </ac:picMkLst>
        </pc:picChg>
        <pc:picChg chg="mod">
          <ac:chgData name="게스트 사용자" userId="" providerId="Windows Live" clId="Web-{BEDE0A3D-2D1A-4E45-93C5-F2F7AAD2812C}" dt="2019-12-11T14:07:12.270" v="1420" actId="1076"/>
          <ac:picMkLst>
            <pc:docMk/>
            <pc:sldMk cId="3069619160" sldId="298"/>
            <ac:picMk id="25" creationId="{0735A842-E655-4720-A29A-BECD8E428242}"/>
          </ac:picMkLst>
        </pc:picChg>
      </pc:sldChg>
      <pc:sldChg chg="modSp">
        <pc:chgData name="게스트 사용자" userId="" providerId="Windows Live" clId="Web-{BEDE0A3D-2D1A-4E45-93C5-F2F7AAD2812C}" dt="2019-12-11T14:24:23.541" v="1500" actId="20577"/>
        <pc:sldMkLst>
          <pc:docMk/>
          <pc:sldMk cId="1155881592" sldId="300"/>
        </pc:sldMkLst>
        <pc:spChg chg="mod">
          <ac:chgData name="게스트 사용자" userId="" providerId="Windows Live" clId="Web-{BEDE0A3D-2D1A-4E45-93C5-F2F7AAD2812C}" dt="2019-12-11T14:06:30.988" v="1411" actId="1076"/>
          <ac:spMkLst>
            <pc:docMk/>
            <pc:sldMk cId="1155881592" sldId="300"/>
            <ac:spMk id="10" creationId="{0B6E0930-A61D-41DE-A9FB-64303125A3B4}"/>
          </ac:spMkLst>
        </pc:spChg>
        <pc:spChg chg="mod">
          <ac:chgData name="게스트 사용자" userId="" providerId="Windows Live" clId="Web-{BEDE0A3D-2D1A-4E45-93C5-F2F7AAD2812C}" dt="2019-12-11T14:06:31.003" v="1412" actId="1076"/>
          <ac:spMkLst>
            <pc:docMk/>
            <pc:sldMk cId="1155881592" sldId="300"/>
            <ac:spMk id="12" creationId="{1580BCB0-B613-4541-8D98-741BABB8055F}"/>
          </ac:spMkLst>
        </pc:spChg>
        <pc:spChg chg="mod">
          <ac:chgData name="게스트 사용자" userId="" providerId="Windows Live" clId="Web-{BEDE0A3D-2D1A-4E45-93C5-F2F7AAD2812C}" dt="2019-12-11T14:10:18.989" v="1456" actId="20577"/>
          <ac:spMkLst>
            <pc:docMk/>
            <pc:sldMk cId="1155881592" sldId="300"/>
            <ac:spMk id="23" creationId="{B0B2A5D2-7024-4FFE-8963-FD690790454D}"/>
          </ac:spMkLst>
        </pc:spChg>
        <pc:spChg chg="mod">
          <ac:chgData name="게스트 사용자" userId="" providerId="Windows Live" clId="Web-{BEDE0A3D-2D1A-4E45-93C5-F2F7AAD2812C}" dt="2019-12-11T14:24:23.541" v="1500" actId="20577"/>
          <ac:spMkLst>
            <pc:docMk/>
            <pc:sldMk cId="1155881592" sldId="300"/>
            <ac:spMk id="24" creationId="{9F2ADC7D-D8DC-4BFD-8D87-98E2C1D20F24}"/>
          </ac:spMkLst>
        </pc:spChg>
        <pc:picChg chg="mod">
          <ac:chgData name="게스트 사용자" userId="" providerId="Windows Live" clId="Web-{BEDE0A3D-2D1A-4E45-93C5-F2F7AAD2812C}" dt="2019-12-11T14:06:31.019" v="1413" actId="1076"/>
          <ac:picMkLst>
            <pc:docMk/>
            <pc:sldMk cId="1155881592" sldId="300"/>
            <ac:picMk id="4" creationId="{AC62224B-6A2A-4534-B7EC-03797709CF3D}"/>
          </ac:picMkLst>
        </pc:picChg>
        <pc:picChg chg="mod">
          <ac:chgData name="게스트 사용자" userId="" providerId="Windows Live" clId="Web-{BEDE0A3D-2D1A-4E45-93C5-F2F7AAD2812C}" dt="2019-12-11T14:06:31.066" v="1414" actId="1076"/>
          <ac:picMkLst>
            <pc:docMk/>
            <pc:sldMk cId="1155881592" sldId="300"/>
            <ac:picMk id="8" creationId="{03F8D33B-6E13-4346-8CBB-09764E771ABC}"/>
          </ac:picMkLst>
        </pc:picChg>
        <pc:picChg chg="mod">
          <ac:chgData name="게스트 사용자" userId="" providerId="Windows Live" clId="Web-{BEDE0A3D-2D1A-4E45-93C5-F2F7AAD2812C}" dt="2019-12-11T14:06:30.956" v="1409" actId="1076"/>
          <ac:picMkLst>
            <pc:docMk/>
            <pc:sldMk cId="1155881592" sldId="300"/>
            <ac:picMk id="25" creationId="{0735A842-E655-4720-A29A-BECD8E428242}"/>
          </ac:picMkLst>
        </pc:picChg>
      </pc:sldChg>
    </pc:docChg>
  </pc:docChgLst>
  <pc:docChgLst>
    <pc:chgData name="게스트 사용자" providerId="Windows Live" clId="Web-{FEAF0011-19D2-4F29-8B1F-42D1B68A07C5}"/>
    <pc:docChg chg="modSld">
      <pc:chgData name="게스트 사용자" userId="" providerId="Windows Live" clId="Web-{FEAF0011-19D2-4F29-8B1F-42D1B68A07C5}" dt="2019-12-13T08:04:47.849" v="299"/>
      <pc:docMkLst>
        <pc:docMk/>
      </pc:docMkLst>
      <pc:sldChg chg="modSp">
        <pc:chgData name="게스트 사용자" userId="" providerId="Windows Live" clId="Web-{FEAF0011-19D2-4F29-8B1F-42D1B68A07C5}" dt="2019-12-13T08:04:47.849" v="299"/>
        <pc:sldMkLst>
          <pc:docMk/>
          <pc:sldMk cId="3136534378" sldId="274"/>
        </pc:sldMkLst>
        <pc:graphicFrameChg chg="modGraphic">
          <ac:chgData name="게스트 사용자" userId="" providerId="Windows Live" clId="Web-{FEAF0011-19D2-4F29-8B1F-42D1B68A07C5}" dt="2019-12-13T08:04:47.849" v="299"/>
          <ac:graphicFrameMkLst>
            <pc:docMk/>
            <pc:sldMk cId="3136534378" sldId="274"/>
            <ac:graphicFrameMk id="3" creationId="{F9EA8C82-2D0A-4DCC-B0A9-5C6435B9DFDE}"/>
          </ac:graphicFrameMkLst>
        </pc:graphicFrameChg>
      </pc:sldChg>
      <pc:sldChg chg="modSp">
        <pc:chgData name="게스트 사용자" userId="" providerId="Windows Live" clId="Web-{FEAF0011-19D2-4F29-8B1F-42D1B68A07C5}" dt="2019-12-13T07:46:04.657" v="77" actId="20577"/>
        <pc:sldMkLst>
          <pc:docMk/>
          <pc:sldMk cId="1155881592" sldId="300"/>
        </pc:sldMkLst>
        <pc:spChg chg="mod">
          <ac:chgData name="게스트 사용자" userId="" providerId="Windows Live" clId="Web-{FEAF0011-19D2-4F29-8B1F-42D1B68A07C5}" dt="2019-12-13T07:46:04.657" v="77" actId="20577"/>
          <ac:spMkLst>
            <pc:docMk/>
            <pc:sldMk cId="1155881592" sldId="300"/>
            <ac:spMk id="24" creationId="{9F2ADC7D-D8DC-4BFD-8D87-98E2C1D20F24}"/>
          </ac:spMkLst>
        </pc:spChg>
      </pc:sldChg>
      <pc:sldChg chg="addSp modSp">
        <pc:chgData name="게스트 사용자" userId="" providerId="Windows Live" clId="Web-{FEAF0011-19D2-4F29-8B1F-42D1B68A07C5}" dt="2019-12-13T08:03:42.723" v="297" actId="1076"/>
        <pc:sldMkLst>
          <pc:docMk/>
          <pc:sldMk cId="143004552" sldId="303"/>
        </pc:sldMkLst>
        <pc:spChg chg="add mod">
          <ac:chgData name="게스트 사용자" userId="" providerId="Windows Live" clId="Web-{FEAF0011-19D2-4F29-8B1F-42D1B68A07C5}" dt="2019-12-13T08:03:42.723" v="297" actId="1076"/>
          <ac:spMkLst>
            <pc:docMk/>
            <pc:sldMk cId="143004552" sldId="303"/>
            <ac:spMk id="4" creationId="{60DD1919-0C27-42D9-9B52-CED96DA2F67C}"/>
          </ac:spMkLst>
        </pc:spChg>
        <pc:spChg chg="mod">
          <ac:chgData name="게스트 사용자" userId="" providerId="Windows Live" clId="Web-{FEAF0011-19D2-4F29-8B1F-42D1B68A07C5}" dt="2019-12-13T08:01:51.536" v="259" actId="1076"/>
          <ac:spMkLst>
            <pc:docMk/>
            <pc:sldMk cId="143004552" sldId="303"/>
            <ac:spMk id="6" creationId="{1B1BA71D-D79B-43AC-892B-8C29326B5D11}"/>
          </ac:spMkLst>
        </pc:spChg>
        <pc:spChg chg="add mod">
          <ac:chgData name="게스트 사용자" userId="" providerId="Windows Live" clId="Web-{FEAF0011-19D2-4F29-8B1F-42D1B68A07C5}" dt="2019-12-13T08:01:40.692" v="255" actId="20577"/>
          <ac:spMkLst>
            <pc:docMk/>
            <pc:sldMk cId="143004552" sldId="303"/>
            <ac:spMk id="22" creationId="{35162856-EB69-46DD-8DD9-36CED3EBA4FA}"/>
          </ac:spMkLst>
        </pc:spChg>
        <pc:spChg chg="mod">
          <ac:chgData name="게스트 사용자" userId="" providerId="Windows Live" clId="Web-{FEAF0011-19D2-4F29-8B1F-42D1B68A07C5}" dt="2019-12-13T07:57:24.128" v="224" actId="20577"/>
          <ac:spMkLst>
            <pc:docMk/>
            <pc:sldMk cId="143004552" sldId="303"/>
            <ac:spMk id="23" creationId="{B0B2A5D2-7024-4FFE-8963-FD690790454D}"/>
          </ac:spMkLst>
        </pc:spChg>
        <pc:spChg chg="mod">
          <ac:chgData name="게스트 사용자" userId="" providerId="Windows Live" clId="Web-{FEAF0011-19D2-4F29-8B1F-42D1B68A07C5}" dt="2019-12-13T07:57:38.206" v="227" actId="20577"/>
          <ac:spMkLst>
            <pc:docMk/>
            <pc:sldMk cId="143004552" sldId="303"/>
            <ac:spMk id="24" creationId="{9F2ADC7D-D8DC-4BFD-8D87-98E2C1D20F24}"/>
          </ac:spMkLst>
        </pc:spChg>
        <pc:spChg chg="mod">
          <ac:chgData name="게스트 사용자" userId="" providerId="Windows Live" clId="Web-{FEAF0011-19D2-4F29-8B1F-42D1B68A07C5}" dt="2019-12-13T08:03:33.505" v="294" actId="20577"/>
          <ac:spMkLst>
            <pc:docMk/>
            <pc:sldMk cId="143004552" sldId="303"/>
            <ac:spMk id="27" creationId="{5074E22D-2211-4B1F-9F22-DC626CA52924}"/>
          </ac:spMkLst>
        </pc:spChg>
        <pc:picChg chg="mod">
          <ac:chgData name="게스트 사용자" userId="" providerId="Windows Live" clId="Web-{FEAF0011-19D2-4F29-8B1F-42D1B68A07C5}" dt="2019-12-13T08:01:51.504" v="258" actId="1076"/>
          <ac:picMkLst>
            <pc:docMk/>
            <pc:sldMk cId="143004552" sldId="303"/>
            <ac:picMk id="2" creationId="{B0661B1C-BD2B-4435-A9A8-C02A625563E3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1T16:44:55.520" idx="1">
    <p:pos x="10" y="10"/>
    <p:text>한페이지 - 예시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FB6878-7693-4DDC-93A8-19E1C2CBFCEA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6B8F6D81-963F-44FD-88F8-DD4C33CF3D50}">
      <dgm:prSet phldrT="[텍스트]"/>
      <dgm:spPr/>
      <dgm:t>
        <a:bodyPr/>
        <a:lstStyle/>
        <a:p>
          <a:pPr latinLnBrk="1"/>
          <a:r>
            <a:rPr lang="ko-KR" altLang="en-US">
              <a:latin typeface="나눔스퀘어" panose="020B0600000101010101" pitchFamily="50" charset="-127"/>
              <a:ea typeface="나눔스퀘어" panose="020B0600000101010101" pitchFamily="50" charset="-127"/>
            </a:rPr>
            <a:t>핵 폭파 후 피폭된 세계에서 식물이 잘 자라지 않게 되고 </a:t>
          </a:r>
          <a:br>
            <a:rPr lang="en-US" altLang="ko-KR">
              <a:latin typeface="나눔스퀘어" panose="020B0600000101010101" pitchFamily="50" charset="-127"/>
              <a:ea typeface="나눔스퀘어" panose="020B0600000101010101" pitchFamily="50" charset="-127"/>
            </a:rPr>
          </a:br>
          <a:r>
            <a:rPr lang="en-US" altLang="ko-KR">
              <a:latin typeface="나눔스퀘어" panose="020B0600000101010101" pitchFamily="50" charset="-127"/>
              <a:ea typeface="나눔스퀘어" panose="020B0600000101010101" pitchFamily="50" charset="-127"/>
            </a:rPr>
            <a:t>(</a:t>
          </a:r>
          <a:r>
            <a:rPr lang="ko-KR" altLang="en-US">
              <a:latin typeface="나눔스퀘어" panose="020B0600000101010101" pitchFamily="50" charset="-127"/>
              <a:ea typeface="나눔스퀘어" panose="020B0600000101010101" pitchFamily="50" charset="-127"/>
            </a:rPr>
            <a:t>자라기는 하지만 인류가 소비하기에는 부족한 양이다</a:t>
          </a:r>
          <a:r>
            <a:rPr lang="en-US" altLang="ko-KR">
              <a:latin typeface="나눔스퀘어" panose="020B0600000101010101" pitchFamily="50" charset="-127"/>
              <a:ea typeface="나눔스퀘어" panose="020B0600000101010101" pitchFamily="50" charset="-127"/>
            </a:rPr>
            <a:t>.)</a:t>
          </a:r>
          <a:endParaRPr lang="ko-KR" altLang="en-US"/>
        </a:p>
      </dgm:t>
    </dgm:pt>
    <dgm:pt modelId="{3C05C004-F3F8-4D4B-97FB-EFAAB2626574}" type="parTrans" cxnId="{C2953880-926B-4E80-8678-E7702DB8696F}">
      <dgm:prSet/>
      <dgm:spPr/>
      <dgm:t>
        <a:bodyPr/>
        <a:lstStyle/>
        <a:p>
          <a:pPr latinLnBrk="1"/>
          <a:endParaRPr lang="ko-KR" altLang="en-US"/>
        </a:p>
      </dgm:t>
    </dgm:pt>
    <dgm:pt modelId="{178BF0A1-11C3-49F1-93E6-77EDB89E3BD1}" type="sibTrans" cxnId="{C2953880-926B-4E80-8678-E7702DB8696F}">
      <dgm:prSet/>
      <dgm:spPr/>
      <dgm:t>
        <a:bodyPr/>
        <a:lstStyle/>
        <a:p>
          <a:pPr latinLnBrk="1"/>
          <a:endParaRPr lang="ko-KR" altLang="en-US"/>
        </a:p>
      </dgm:t>
    </dgm:pt>
    <dgm:pt modelId="{FBA0EEFA-F37A-4795-A823-16C69882A1EB}">
      <dgm:prSet phldrT="[텍스트]"/>
      <dgm:spPr/>
      <dgm:t>
        <a:bodyPr/>
        <a:lstStyle/>
        <a:p>
          <a:pPr latinLnBrk="1"/>
          <a:r>
            <a:rPr lang="en-US" altLang="ko-KR"/>
            <a:t>2</a:t>
          </a:r>
          <a:endParaRPr lang="ko-KR" altLang="en-US"/>
        </a:p>
      </dgm:t>
    </dgm:pt>
    <dgm:pt modelId="{ED334AB9-BAFC-49F2-8C34-C51E8F76C7A9}" type="parTrans" cxnId="{E0EC1596-616A-484E-93E9-FB5352BF805C}">
      <dgm:prSet/>
      <dgm:spPr/>
      <dgm:t>
        <a:bodyPr/>
        <a:lstStyle/>
        <a:p>
          <a:pPr latinLnBrk="1"/>
          <a:endParaRPr lang="ko-KR" altLang="en-US"/>
        </a:p>
      </dgm:t>
    </dgm:pt>
    <dgm:pt modelId="{7045D647-22F3-4C6A-8FE6-0103AE52B760}" type="sibTrans" cxnId="{E0EC1596-616A-484E-93E9-FB5352BF805C}">
      <dgm:prSet/>
      <dgm:spPr/>
      <dgm:t>
        <a:bodyPr/>
        <a:lstStyle/>
        <a:p>
          <a:pPr latinLnBrk="1"/>
          <a:endParaRPr lang="ko-KR" altLang="en-US"/>
        </a:p>
      </dgm:t>
    </dgm:pt>
    <dgm:pt modelId="{2F3D38A7-CE78-40E0-812A-31C5E5DD8074}">
      <dgm:prSet phldrT="[텍스트]"/>
      <dgm:spPr/>
      <dgm:t>
        <a:bodyPr/>
        <a:lstStyle/>
        <a:p>
          <a:pPr latinLnBrk="1"/>
          <a:r>
            <a:rPr lang="en-US" altLang="ko-KR" dirty="0"/>
            <a:t>4</a:t>
          </a:r>
          <a:endParaRPr lang="ko-KR" altLang="en-US" dirty="0"/>
        </a:p>
      </dgm:t>
    </dgm:pt>
    <dgm:pt modelId="{9F507659-3316-4D1A-9F8B-1EAEC11166CB}" type="parTrans" cxnId="{D8FB45A4-1674-4400-AAEE-E2280C5BD8D5}">
      <dgm:prSet/>
      <dgm:spPr/>
      <dgm:t>
        <a:bodyPr/>
        <a:lstStyle/>
        <a:p>
          <a:pPr latinLnBrk="1"/>
          <a:endParaRPr lang="ko-KR" altLang="en-US"/>
        </a:p>
      </dgm:t>
    </dgm:pt>
    <dgm:pt modelId="{8795CAFF-81E9-4CF9-9E7B-ECEAA30FEBD3}" type="sibTrans" cxnId="{D8FB45A4-1674-4400-AAEE-E2280C5BD8D5}">
      <dgm:prSet/>
      <dgm:spPr/>
      <dgm:t>
        <a:bodyPr/>
        <a:lstStyle/>
        <a:p>
          <a:pPr latinLnBrk="1"/>
          <a:endParaRPr lang="ko-KR" altLang="en-US"/>
        </a:p>
      </dgm:t>
    </dgm:pt>
    <dgm:pt modelId="{D4AF4493-9F57-469E-A4B7-468F5026EE94}">
      <dgm:prSet phldrT="[텍스트]"/>
      <dgm:spPr/>
      <dgm:t>
        <a:bodyPr/>
        <a:lstStyle/>
        <a:p>
          <a:pPr latinLnBrk="1"/>
          <a:r>
            <a:rPr lang="en-US" altLang="ko-KR"/>
            <a:t>1</a:t>
          </a:r>
          <a:endParaRPr lang="ko-KR" altLang="en-US"/>
        </a:p>
      </dgm:t>
    </dgm:pt>
    <dgm:pt modelId="{37C545C3-94C4-435E-AED3-DC0DCD56496A}" type="parTrans" cxnId="{1871B6E5-AAD4-45FC-B8AD-CF1A98761034}">
      <dgm:prSet/>
      <dgm:spPr/>
      <dgm:t>
        <a:bodyPr/>
        <a:lstStyle/>
        <a:p>
          <a:pPr latinLnBrk="1"/>
          <a:endParaRPr lang="ko-KR" altLang="en-US"/>
        </a:p>
      </dgm:t>
    </dgm:pt>
    <dgm:pt modelId="{69E9499D-205A-4D11-9FAB-8FD7DB7B633A}" type="sibTrans" cxnId="{1871B6E5-AAD4-45FC-B8AD-CF1A98761034}">
      <dgm:prSet/>
      <dgm:spPr/>
      <dgm:t>
        <a:bodyPr/>
        <a:lstStyle/>
        <a:p>
          <a:pPr latinLnBrk="1"/>
          <a:endParaRPr lang="ko-KR" altLang="en-US"/>
        </a:p>
      </dgm:t>
    </dgm:pt>
    <dgm:pt modelId="{D18EEADB-0CC9-4AE9-9E1B-3CADF456C296}">
      <dgm:prSet phldrT="[텍스트]"/>
      <dgm:spPr/>
      <dgm:t>
        <a:bodyPr/>
        <a:lstStyle/>
        <a:p>
          <a:pPr latinLnBrk="1"/>
          <a:r>
            <a:rPr lang="ko-KR" altLang="en-US">
              <a:latin typeface="나눔스퀘어" panose="020B0600000101010101" pitchFamily="50" charset="-127"/>
              <a:ea typeface="나눔스퀘어" panose="020B0600000101010101" pitchFamily="50" charset="-127"/>
            </a:rPr>
            <a:t>식물학자인 </a:t>
          </a:r>
          <a:r>
            <a:rPr lang="ko-KR" altLang="en-US" err="1">
              <a:latin typeface="나눔스퀘어" panose="020B0600000101010101" pitchFamily="50" charset="-127"/>
              <a:ea typeface="나눔스퀘어" panose="020B0600000101010101" pitchFamily="50" charset="-127"/>
            </a:rPr>
            <a:t>시드의</a:t>
          </a:r>
          <a:r>
            <a:rPr lang="ko-KR" altLang="en-US">
              <a:latin typeface="나눔스퀘어" panose="020B0600000101010101" pitchFamily="50" charset="-127"/>
              <a:ea typeface="나눔스퀘어" panose="020B0600000101010101" pitchFamily="50" charset="-127"/>
            </a:rPr>
            <a:t> 부모님은 </a:t>
          </a:r>
          <a:endParaRPr lang="ko-KR" altLang="en-US"/>
        </a:p>
      </dgm:t>
    </dgm:pt>
    <dgm:pt modelId="{DA60B3F2-810D-4C48-9DDC-05F9A87C6A32}" type="parTrans" cxnId="{41A5073D-DA99-4663-B447-328E22B43D24}">
      <dgm:prSet/>
      <dgm:spPr/>
      <dgm:t>
        <a:bodyPr/>
        <a:lstStyle/>
        <a:p>
          <a:pPr latinLnBrk="1"/>
          <a:endParaRPr lang="ko-KR" altLang="en-US"/>
        </a:p>
      </dgm:t>
    </dgm:pt>
    <dgm:pt modelId="{413507E9-8660-40FD-A89B-74E3DFFFC8CD}" type="sibTrans" cxnId="{41A5073D-DA99-4663-B447-328E22B43D24}">
      <dgm:prSet/>
      <dgm:spPr/>
      <dgm:t>
        <a:bodyPr/>
        <a:lstStyle/>
        <a:p>
          <a:pPr latinLnBrk="1"/>
          <a:endParaRPr lang="ko-KR" altLang="en-US"/>
        </a:p>
      </dgm:t>
    </dgm:pt>
    <dgm:pt modelId="{D3B6681A-A85B-494E-9381-8723AC1BCC4A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rPr>
            <a:t>이후 </a:t>
          </a: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rPr>
            <a:t>Seed</a:t>
          </a: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rPr>
            <a:t>를 개발하시던 부모님은 국가 기관에서 협조 요청을 받아 집을 나가시게 되고</a:t>
          </a:r>
          <a:b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rPr>
          </a:b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rPr>
            <a:t>Seed </a:t>
          </a: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rPr>
            <a:t>프로젝트에 대한 연구 정보를 지하실에 남겨두고 가게 된다</a:t>
          </a: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rPr>
            <a:t>.</a:t>
          </a: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 </a:t>
          </a:r>
          <a:endParaRPr lang="ko-KR" altLang="en-US" dirty="0"/>
        </a:p>
      </dgm:t>
    </dgm:pt>
    <dgm:pt modelId="{371487BC-C0E8-4BA7-B0BB-91E28D11AC35}" type="parTrans" cxnId="{C9DDD52E-A856-494D-B8E0-AD87BAE75C36}">
      <dgm:prSet/>
      <dgm:spPr/>
      <dgm:t>
        <a:bodyPr/>
        <a:lstStyle/>
        <a:p>
          <a:pPr latinLnBrk="1"/>
          <a:endParaRPr lang="ko-KR" altLang="en-US"/>
        </a:p>
      </dgm:t>
    </dgm:pt>
    <dgm:pt modelId="{A553D8D3-D06F-446C-9139-2BB762B5D57D}" type="sibTrans" cxnId="{C9DDD52E-A856-494D-B8E0-AD87BAE75C36}">
      <dgm:prSet/>
      <dgm:spPr/>
      <dgm:t>
        <a:bodyPr/>
        <a:lstStyle/>
        <a:p>
          <a:pPr latinLnBrk="1"/>
          <a:endParaRPr lang="ko-KR" altLang="en-US"/>
        </a:p>
      </dgm:t>
    </dgm:pt>
    <dgm:pt modelId="{0627CE31-ED4C-4D8F-BD31-CA8F48F7C1FC}">
      <dgm:prSet/>
      <dgm:spPr/>
      <dgm:t>
        <a:bodyPr/>
        <a:lstStyle/>
        <a:p>
          <a:pPr latinLnBrk="1"/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핵이 피폭된 세계에서도 잘 자랄 수 있는 식용 </a:t>
          </a: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  <a:t>GMO </a:t>
          </a: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rPr>
            <a:t>식물 </a:t>
          </a:r>
          <a:b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rPr>
          </a:b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rPr>
            <a:t> “Seed </a:t>
          </a: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rPr>
            <a:t>프로젝트</a:t>
          </a:r>
          <a:r>
            <a: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rPr>
            <a:t>”</a:t>
          </a:r>
          <a:r>
            <a: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rPr>
            <a:t>를 진행 함</a:t>
          </a:r>
          <a:endParaRPr lang="ko-KR" altLang="en-US" dirty="0"/>
        </a:p>
      </dgm:t>
    </dgm:pt>
    <dgm:pt modelId="{F187E8FE-933E-430D-87F6-4E8A23F2DCBA}" type="parTrans" cxnId="{6A4F92AA-E0A9-4764-B20A-74E517BB097A}">
      <dgm:prSet/>
      <dgm:spPr/>
      <dgm:t>
        <a:bodyPr/>
        <a:lstStyle/>
        <a:p>
          <a:pPr latinLnBrk="1"/>
          <a:endParaRPr lang="ko-KR" altLang="en-US"/>
        </a:p>
      </dgm:t>
    </dgm:pt>
    <dgm:pt modelId="{7DA95D15-78F8-41AA-8631-3F99F9086FF8}" type="sibTrans" cxnId="{6A4F92AA-E0A9-4764-B20A-74E517BB097A}">
      <dgm:prSet/>
      <dgm:spPr/>
      <dgm:t>
        <a:bodyPr/>
        <a:lstStyle/>
        <a:p>
          <a:pPr latinLnBrk="1"/>
          <a:endParaRPr lang="ko-KR" altLang="en-US"/>
        </a:p>
      </dgm:t>
    </dgm:pt>
    <dgm:pt modelId="{92A409F2-20C6-46BC-B335-D6F951E238BD}">
      <dgm:prSet/>
      <dgm:spPr/>
      <dgm:t>
        <a:bodyPr/>
        <a:lstStyle/>
        <a:p>
          <a:pPr latinLnBrk="1"/>
          <a:r>
            <a:rPr lang="en-US" altLang="ko-KR" dirty="0"/>
            <a:t>3</a:t>
          </a:r>
          <a:endParaRPr lang="ko-KR" altLang="en-US" dirty="0"/>
        </a:p>
      </dgm:t>
    </dgm:pt>
    <dgm:pt modelId="{D6DBD923-CF77-4117-BDC1-20ACEA136062}" type="parTrans" cxnId="{71B937E8-54B8-4025-B69C-E71D86225CF8}">
      <dgm:prSet/>
      <dgm:spPr/>
      <dgm:t>
        <a:bodyPr/>
        <a:lstStyle/>
        <a:p>
          <a:pPr latinLnBrk="1"/>
          <a:endParaRPr lang="ko-KR" altLang="en-US"/>
        </a:p>
      </dgm:t>
    </dgm:pt>
    <dgm:pt modelId="{FD66BC71-1AFA-428A-83FF-2F492EBDBC4C}" type="sibTrans" cxnId="{71B937E8-54B8-4025-B69C-E71D86225CF8}">
      <dgm:prSet/>
      <dgm:spPr/>
      <dgm:t>
        <a:bodyPr/>
        <a:lstStyle/>
        <a:p>
          <a:pPr latinLnBrk="1"/>
          <a:endParaRPr lang="ko-KR" altLang="en-US"/>
        </a:p>
      </dgm:t>
    </dgm:pt>
    <dgm:pt modelId="{70F66B52-E6F0-40A5-8E08-0CC40F43D238}">
      <dgm:prSet/>
      <dgm:spPr/>
      <dgm:t>
        <a:bodyPr/>
        <a:lstStyle/>
        <a:p>
          <a:pPr latinLnBrk="1"/>
          <a:r>
            <a:rPr lang="ko-KR" altLang="en-US" dirty="0"/>
            <a:t>아쉽게도 식물을 식용화 하는 단계까지는 이루지 못함</a:t>
          </a:r>
        </a:p>
      </dgm:t>
    </dgm:pt>
    <dgm:pt modelId="{D021F3FE-6B07-4A63-85BA-8829125D76AA}" type="parTrans" cxnId="{328F6165-6DE0-4A23-BC99-273F84634F8E}">
      <dgm:prSet/>
      <dgm:spPr/>
      <dgm:t>
        <a:bodyPr/>
        <a:lstStyle/>
        <a:p>
          <a:pPr latinLnBrk="1"/>
          <a:endParaRPr lang="ko-KR" altLang="en-US"/>
        </a:p>
      </dgm:t>
    </dgm:pt>
    <dgm:pt modelId="{7BC9BE90-7E64-4F0C-8088-217789048179}" type="sibTrans" cxnId="{328F6165-6DE0-4A23-BC99-273F84634F8E}">
      <dgm:prSet/>
      <dgm:spPr/>
      <dgm:t>
        <a:bodyPr/>
        <a:lstStyle/>
        <a:p>
          <a:pPr latinLnBrk="1"/>
          <a:endParaRPr lang="ko-KR" altLang="en-US"/>
        </a:p>
      </dgm:t>
    </dgm:pt>
    <dgm:pt modelId="{E52739F2-9C4A-449D-97FE-E3B2451EB460}">
      <dgm:prSet/>
      <dgm:spPr/>
      <dgm:t>
        <a:bodyPr/>
        <a:lstStyle/>
        <a:p>
          <a:pPr latinLnBrk="1"/>
          <a:r>
            <a:rPr lang="ko-KR" altLang="en-US" dirty="0"/>
            <a:t>놀라운 성장 속도와 성장 크기는 개발했지만</a:t>
          </a:r>
        </a:p>
      </dgm:t>
    </dgm:pt>
    <dgm:pt modelId="{C75AF5B2-4783-4530-AD0F-5C561E393A39}" type="parTrans" cxnId="{851774D8-1962-44C2-8446-285445ECC34C}">
      <dgm:prSet/>
      <dgm:spPr/>
      <dgm:t>
        <a:bodyPr/>
        <a:lstStyle/>
        <a:p>
          <a:pPr latinLnBrk="1"/>
          <a:endParaRPr lang="ko-KR" altLang="en-US"/>
        </a:p>
      </dgm:t>
    </dgm:pt>
    <dgm:pt modelId="{C97FCA83-F3A7-4838-A141-B1870B8FA568}" type="sibTrans" cxnId="{851774D8-1962-44C2-8446-285445ECC34C}">
      <dgm:prSet/>
      <dgm:spPr/>
      <dgm:t>
        <a:bodyPr/>
        <a:lstStyle/>
        <a:p>
          <a:pPr latinLnBrk="1"/>
          <a:endParaRPr lang="ko-KR" altLang="en-US"/>
        </a:p>
      </dgm:t>
    </dgm:pt>
    <dgm:pt modelId="{6C27EA96-6D4A-4FD4-84A3-5FC931609645}" type="pres">
      <dgm:prSet presAssocID="{21FB6878-7693-4DDC-93A8-19E1C2CBFCEA}" presName="diagram" presStyleCnt="0">
        <dgm:presLayoutVars>
          <dgm:dir/>
          <dgm:resizeHandles val="exact"/>
        </dgm:presLayoutVars>
      </dgm:prSet>
      <dgm:spPr/>
    </dgm:pt>
    <dgm:pt modelId="{FEFDCD49-911D-4698-8A96-359ADA15B4F4}" type="pres">
      <dgm:prSet presAssocID="{D4AF4493-9F57-469E-A4B7-468F5026EE94}" presName="node" presStyleLbl="node1" presStyleIdx="0" presStyleCnt="4">
        <dgm:presLayoutVars>
          <dgm:bulletEnabled val="1"/>
        </dgm:presLayoutVars>
      </dgm:prSet>
      <dgm:spPr/>
    </dgm:pt>
    <dgm:pt modelId="{A03E65B1-3479-41CE-8A1B-99EC2DCBE480}" type="pres">
      <dgm:prSet presAssocID="{69E9499D-205A-4D11-9FAB-8FD7DB7B633A}" presName="sibTrans" presStyleCnt="0"/>
      <dgm:spPr/>
    </dgm:pt>
    <dgm:pt modelId="{A44822A8-DD4A-4104-88E5-A34C0C8B1199}" type="pres">
      <dgm:prSet presAssocID="{FBA0EEFA-F37A-4795-A823-16C69882A1EB}" presName="node" presStyleLbl="node1" presStyleIdx="1" presStyleCnt="4">
        <dgm:presLayoutVars>
          <dgm:bulletEnabled val="1"/>
        </dgm:presLayoutVars>
      </dgm:prSet>
      <dgm:spPr/>
    </dgm:pt>
    <dgm:pt modelId="{0623F8F5-BE4F-40A9-B0EA-891FD8D6124F}" type="pres">
      <dgm:prSet presAssocID="{7045D647-22F3-4C6A-8FE6-0103AE52B760}" presName="sibTrans" presStyleCnt="0"/>
      <dgm:spPr/>
    </dgm:pt>
    <dgm:pt modelId="{3F5C012B-8C5C-455E-98E9-3FD9F9435A16}" type="pres">
      <dgm:prSet presAssocID="{92A409F2-20C6-46BC-B335-D6F951E238BD}" presName="node" presStyleLbl="node1" presStyleIdx="2" presStyleCnt="4">
        <dgm:presLayoutVars>
          <dgm:bulletEnabled val="1"/>
        </dgm:presLayoutVars>
      </dgm:prSet>
      <dgm:spPr/>
    </dgm:pt>
    <dgm:pt modelId="{0A59A873-6F1C-468C-979D-7FB4B3C024E8}" type="pres">
      <dgm:prSet presAssocID="{FD66BC71-1AFA-428A-83FF-2F492EBDBC4C}" presName="sibTrans" presStyleCnt="0"/>
      <dgm:spPr/>
    </dgm:pt>
    <dgm:pt modelId="{939505BE-CE16-4FDC-91E4-54D795D223A4}" type="pres">
      <dgm:prSet presAssocID="{2F3D38A7-CE78-40E0-812A-31C5E5DD8074}" presName="node" presStyleLbl="node1" presStyleIdx="3" presStyleCnt="4">
        <dgm:presLayoutVars>
          <dgm:bulletEnabled val="1"/>
        </dgm:presLayoutVars>
      </dgm:prSet>
      <dgm:spPr/>
    </dgm:pt>
  </dgm:ptLst>
  <dgm:cxnLst>
    <dgm:cxn modelId="{5019441A-686E-4B4C-BCEA-F0E986A25F62}" type="presOf" srcId="{2F3D38A7-CE78-40E0-812A-31C5E5DD8074}" destId="{939505BE-CE16-4FDC-91E4-54D795D223A4}" srcOrd="0" destOrd="0" presId="urn:microsoft.com/office/officeart/2005/8/layout/default"/>
    <dgm:cxn modelId="{C9DDD52E-A856-494D-B8E0-AD87BAE75C36}" srcId="{2F3D38A7-CE78-40E0-812A-31C5E5DD8074}" destId="{D3B6681A-A85B-494E-9381-8723AC1BCC4A}" srcOrd="0" destOrd="0" parTransId="{371487BC-C0E8-4BA7-B0BB-91E28D11AC35}" sibTransId="{A553D8D3-D06F-446C-9139-2BB762B5D57D}"/>
    <dgm:cxn modelId="{4905C63B-9070-406B-90C2-93BED4E6AE0E}" type="presOf" srcId="{E52739F2-9C4A-449D-97FE-E3B2451EB460}" destId="{3F5C012B-8C5C-455E-98E9-3FD9F9435A16}" srcOrd="0" destOrd="1" presId="urn:microsoft.com/office/officeart/2005/8/layout/default"/>
    <dgm:cxn modelId="{41A5073D-DA99-4663-B447-328E22B43D24}" srcId="{FBA0EEFA-F37A-4795-A823-16C69882A1EB}" destId="{D18EEADB-0CC9-4AE9-9E1B-3CADF456C296}" srcOrd="0" destOrd="0" parTransId="{DA60B3F2-810D-4C48-9DDC-05F9A87C6A32}" sibTransId="{413507E9-8660-40FD-A89B-74E3DFFFC8CD}"/>
    <dgm:cxn modelId="{328F6165-6DE0-4A23-BC99-273F84634F8E}" srcId="{92A409F2-20C6-46BC-B335-D6F951E238BD}" destId="{70F66B52-E6F0-40A5-8E08-0CC40F43D238}" srcOrd="1" destOrd="0" parTransId="{D021F3FE-6B07-4A63-85BA-8829125D76AA}" sibTransId="{7BC9BE90-7E64-4F0C-8088-217789048179}"/>
    <dgm:cxn modelId="{3AF8D654-2DDC-4AE7-8A41-DCF1946D5811}" type="presOf" srcId="{21FB6878-7693-4DDC-93A8-19E1C2CBFCEA}" destId="{6C27EA96-6D4A-4FD4-84A3-5FC931609645}" srcOrd="0" destOrd="0" presId="urn:microsoft.com/office/officeart/2005/8/layout/default"/>
    <dgm:cxn modelId="{1D620355-84AB-49CE-976B-3DE472C12867}" type="presOf" srcId="{0627CE31-ED4C-4D8F-BD31-CA8F48F7C1FC}" destId="{A44822A8-DD4A-4104-88E5-A34C0C8B1199}" srcOrd="0" destOrd="2" presId="urn:microsoft.com/office/officeart/2005/8/layout/default"/>
    <dgm:cxn modelId="{198AEB7D-86A6-4077-8010-54676A24BC1B}" type="presOf" srcId="{D3B6681A-A85B-494E-9381-8723AC1BCC4A}" destId="{939505BE-CE16-4FDC-91E4-54D795D223A4}" srcOrd="0" destOrd="1" presId="urn:microsoft.com/office/officeart/2005/8/layout/default"/>
    <dgm:cxn modelId="{C2953880-926B-4E80-8678-E7702DB8696F}" srcId="{D4AF4493-9F57-469E-A4B7-468F5026EE94}" destId="{6B8F6D81-963F-44FD-88F8-DD4C33CF3D50}" srcOrd="0" destOrd="0" parTransId="{3C05C004-F3F8-4D4B-97FB-EFAAB2626574}" sibTransId="{178BF0A1-11C3-49F1-93E6-77EDB89E3BD1}"/>
    <dgm:cxn modelId="{5C170E85-74DC-453A-85D9-755462E4156A}" type="presOf" srcId="{D18EEADB-0CC9-4AE9-9E1B-3CADF456C296}" destId="{A44822A8-DD4A-4104-88E5-A34C0C8B1199}" srcOrd="0" destOrd="1" presId="urn:microsoft.com/office/officeart/2005/8/layout/default"/>
    <dgm:cxn modelId="{7406C388-D497-4686-B523-30AF347C2EFA}" type="presOf" srcId="{92A409F2-20C6-46BC-B335-D6F951E238BD}" destId="{3F5C012B-8C5C-455E-98E9-3FD9F9435A16}" srcOrd="0" destOrd="0" presId="urn:microsoft.com/office/officeart/2005/8/layout/default"/>
    <dgm:cxn modelId="{E0EC1596-616A-484E-93E9-FB5352BF805C}" srcId="{21FB6878-7693-4DDC-93A8-19E1C2CBFCEA}" destId="{FBA0EEFA-F37A-4795-A823-16C69882A1EB}" srcOrd="1" destOrd="0" parTransId="{ED334AB9-BAFC-49F2-8C34-C51E8F76C7A9}" sibTransId="{7045D647-22F3-4C6A-8FE6-0103AE52B760}"/>
    <dgm:cxn modelId="{D8FB45A4-1674-4400-AAEE-E2280C5BD8D5}" srcId="{21FB6878-7693-4DDC-93A8-19E1C2CBFCEA}" destId="{2F3D38A7-CE78-40E0-812A-31C5E5DD8074}" srcOrd="3" destOrd="0" parTransId="{9F507659-3316-4D1A-9F8B-1EAEC11166CB}" sibTransId="{8795CAFF-81E9-4CF9-9E7B-ECEAA30FEBD3}"/>
    <dgm:cxn modelId="{280AA2A5-E7DA-4755-BF02-1EDC0B3909EA}" type="presOf" srcId="{70F66B52-E6F0-40A5-8E08-0CC40F43D238}" destId="{3F5C012B-8C5C-455E-98E9-3FD9F9435A16}" srcOrd="0" destOrd="2" presId="urn:microsoft.com/office/officeart/2005/8/layout/default"/>
    <dgm:cxn modelId="{6A4F92AA-E0A9-4764-B20A-74E517BB097A}" srcId="{FBA0EEFA-F37A-4795-A823-16C69882A1EB}" destId="{0627CE31-ED4C-4D8F-BD31-CA8F48F7C1FC}" srcOrd="1" destOrd="0" parTransId="{F187E8FE-933E-430D-87F6-4E8A23F2DCBA}" sibTransId="{7DA95D15-78F8-41AA-8631-3F99F9086FF8}"/>
    <dgm:cxn modelId="{B8F250D5-DC80-4448-993B-4D2D682BD1C9}" type="presOf" srcId="{FBA0EEFA-F37A-4795-A823-16C69882A1EB}" destId="{A44822A8-DD4A-4104-88E5-A34C0C8B1199}" srcOrd="0" destOrd="0" presId="urn:microsoft.com/office/officeart/2005/8/layout/default"/>
    <dgm:cxn modelId="{851774D8-1962-44C2-8446-285445ECC34C}" srcId="{92A409F2-20C6-46BC-B335-D6F951E238BD}" destId="{E52739F2-9C4A-449D-97FE-E3B2451EB460}" srcOrd="0" destOrd="0" parTransId="{C75AF5B2-4783-4530-AD0F-5C561E393A39}" sibTransId="{C97FCA83-F3A7-4838-A141-B1870B8FA568}"/>
    <dgm:cxn modelId="{62C02CD9-1E0B-404C-97B7-F3550F2D6F08}" type="presOf" srcId="{6B8F6D81-963F-44FD-88F8-DD4C33CF3D50}" destId="{FEFDCD49-911D-4698-8A96-359ADA15B4F4}" srcOrd="0" destOrd="1" presId="urn:microsoft.com/office/officeart/2005/8/layout/default"/>
    <dgm:cxn modelId="{1871B6E5-AAD4-45FC-B8AD-CF1A98761034}" srcId="{21FB6878-7693-4DDC-93A8-19E1C2CBFCEA}" destId="{D4AF4493-9F57-469E-A4B7-468F5026EE94}" srcOrd="0" destOrd="0" parTransId="{37C545C3-94C4-435E-AED3-DC0DCD56496A}" sibTransId="{69E9499D-205A-4D11-9FAB-8FD7DB7B633A}"/>
    <dgm:cxn modelId="{71B937E8-54B8-4025-B69C-E71D86225CF8}" srcId="{21FB6878-7693-4DDC-93A8-19E1C2CBFCEA}" destId="{92A409F2-20C6-46BC-B335-D6F951E238BD}" srcOrd="2" destOrd="0" parTransId="{D6DBD923-CF77-4117-BDC1-20ACEA136062}" sibTransId="{FD66BC71-1AFA-428A-83FF-2F492EBDBC4C}"/>
    <dgm:cxn modelId="{C6B5C3F1-B119-4C0D-89A5-7A605969C696}" type="presOf" srcId="{D4AF4493-9F57-469E-A4B7-468F5026EE94}" destId="{FEFDCD49-911D-4698-8A96-359ADA15B4F4}" srcOrd="0" destOrd="0" presId="urn:microsoft.com/office/officeart/2005/8/layout/default"/>
    <dgm:cxn modelId="{FBC29851-7D93-465E-A8E0-D306328D30E1}" type="presParOf" srcId="{6C27EA96-6D4A-4FD4-84A3-5FC931609645}" destId="{FEFDCD49-911D-4698-8A96-359ADA15B4F4}" srcOrd="0" destOrd="0" presId="urn:microsoft.com/office/officeart/2005/8/layout/default"/>
    <dgm:cxn modelId="{15205F3B-EEFD-4831-B023-6CE5987612C9}" type="presParOf" srcId="{6C27EA96-6D4A-4FD4-84A3-5FC931609645}" destId="{A03E65B1-3479-41CE-8A1B-99EC2DCBE480}" srcOrd="1" destOrd="0" presId="urn:microsoft.com/office/officeart/2005/8/layout/default"/>
    <dgm:cxn modelId="{8A87F9E2-3E7F-4AD8-BF60-5F5A5E58F15C}" type="presParOf" srcId="{6C27EA96-6D4A-4FD4-84A3-5FC931609645}" destId="{A44822A8-DD4A-4104-88E5-A34C0C8B1199}" srcOrd="2" destOrd="0" presId="urn:microsoft.com/office/officeart/2005/8/layout/default"/>
    <dgm:cxn modelId="{9CDE09A5-D971-4087-926D-F494BA3722DC}" type="presParOf" srcId="{6C27EA96-6D4A-4FD4-84A3-5FC931609645}" destId="{0623F8F5-BE4F-40A9-B0EA-891FD8D6124F}" srcOrd="3" destOrd="0" presId="urn:microsoft.com/office/officeart/2005/8/layout/default"/>
    <dgm:cxn modelId="{F49A2D14-34AC-4FA0-942D-BA9F674648E6}" type="presParOf" srcId="{6C27EA96-6D4A-4FD4-84A3-5FC931609645}" destId="{3F5C012B-8C5C-455E-98E9-3FD9F9435A16}" srcOrd="4" destOrd="0" presId="urn:microsoft.com/office/officeart/2005/8/layout/default"/>
    <dgm:cxn modelId="{7DE5B364-F70F-436B-B438-C2CD2D62AEC5}" type="presParOf" srcId="{6C27EA96-6D4A-4FD4-84A3-5FC931609645}" destId="{0A59A873-6F1C-468C-979D-7FB4B3C024E8}" srcOrd="5" destOrd="0" presId="urn:microsoft.com/office/officeart/2005/8/layout/default"/>
    <dgm:cxn modelId="{CE7AA1CF-DC53-4440-A72E-358D24C84E03}" type="presParOf" srcId="{6C27EA96-6D4A-4FD4-84A3-5FC931609645}" destId="{939505BE-CE16-4FDC-91E4-54D795D223A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DCD49-911D-4698-8A96-359ADA15B4F4}">
      <dsp:nvSpPr>
        <dsp:cNvPr id="0" name=""/>
        <dsp:cNvSpPr/>
      </dsp:nvSpPr>
      <dsp:spPr>
        <a:xfrm>
          <a:off x="1233717" y="818"/>
          <a:ext cx="3845553" cy="23073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/>
            <a:t>1</a:t>
          </a:r>
          <a:endParaRPr lang="ko-KR" altLang="en-US" sz="2200" kern="120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핵 폭파 후 피폭된 세계에서 식물이 잘 자라지 않게 되고 </a:t>
          </a:r>
          <a:br>
            <a:rPr lang="en-US" altLang="ko-KR" sz="1700" kern="1200">
              <a:latin typeface="나눔스퀘어" panose="020B0600000101010101" pitchFamily="50" charset="-127"/>
              <a:ea typeface="나눔스퀘어" panose="020B0600000101010101" pitchFamily="50" charset="-127"/>
            </a:rPr>
          </a:br>
          <a:r>
            <a:rPr lang="en-US" altLang="ko-KR" sz="17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(</a:t>
          </a:r>
          <a:r>
            <a:rPr lang="ko-KR" altLang="en-US" sz="17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자라기는 하지만 인류가 소비하기에는 부족한 양이다</a:t>
          </a:r>
          <a:r>
            <a:rPr lang="en-US" altLang="ko-KR" sz="17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.)</a:t>
          </a:r>
          <a:endParaRPr lang="ko-KR" altLang="en-US" sz="1700" kern="1200"/>
        </a:p>
      </dsp:txBody>
      <dsp:txXfrm>
        <a:off x="1233717" y="818"/>
        <a:ext cx="3845553" cy="2307332"/>
      </dsp:txXfrm>
    </dsp:sp>
    <dsp:sp modelId="{A44822A8-DD4A-4104-88E5-A34C0C8B1199}">
      <dsp:nvSpPr>
        <dsp:cNvPr id="0" name=""/>
        <dsp:cNvSpPr/>
      </dsp:nvSpPr>
      <dsp:spPr>
        <a:xfrm>
          <a:off x="5463826" y="818"/>
          <a:ext cx="3845553" cy="2307332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/>
            <a:t>2</a:t>
          </a:r>
          <a:endParaRPr lang="ko-KR" altLang="en-US" sz="2200" kern="120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식물학자인 </a:t>
          </a:r>
          <a:r>
            <a:rPr lang="ko-KR" altLang="en-US" sz="1700" kern="1200" err="1">
              <a:latin typeface="나눔스퀘어" panose="020B0600000101010101" pitchFamily="50" charset="-127"/>
              <a:ea typeface="나눔스퀘어" panose="020B0600000101010101" pitchFamily="50" charset="-127"/>
            </a:rPr>
            <a:t>시드의</a:t>
          </a:r>
          <a:r>
            <a:rPr lang="ko-KR" altLang="en-US" sz="17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 부모님은 </a:t>
          </a:r>
          <a:endParaRPr lang="ko-KR" altLang="en-US" sz="1700" kern="120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핵이 피폭된 세계에서도 잘 자랄 수 있는 식용 </a:t>
          </a:r>
          <a:r>
            <a:rPr lang="en-US" altLang="ko-KR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GMO </a:t>
          </a: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식물 </a:t>
          </a:r>
          <a:br>
            <a:rPr lang="en-US" altLang="ko-KR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</a:br>
          <a:r>
            <a:rPr lang="en-US" altLang="ko-KR" sz="1700" kern="12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rPr>
            <a:t> “Seed </a:t>
          </a: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rPr>
            <a:t>프로젝트</a:t>
          </a:r>
          <a:r>
            <a:rPr lang="en-US" altLang="ko-KR" sz="1700" kern="12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rPr>
            <a:t>”</a:t>
          </a: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rPr>
            <a:t>를 진행 함</a:t>
          </a:r>
          <a:endParaRPr lang="ko-KR" altLang="en-US" sz="1700" kern="1200" dirty="0"/>
        </a:p>
      </dsp:txBody>
      <dsp:txXfrm>
        <a:off x="5463826" y="818"/>
        <a:ext cx="3845553" cy="2307332"/>
      </dsp:txXfrm>
    </dsp:sp>
    <dsp:sp modelId="{3F5C012B-8C5C-455E-98E9-3FD9F9435A16}">
      <dsp:nvSpPr>
        <dsp:cNvPr id="0" name=""/>
        <dsp:cNvSpPr/>
      </dsp:nvSpPr>
      <dsp:spPr>
        <a:xfrm>
          <a:off x="1233717" y="2692705"/>
          <a:ext cx="3845553" cy="2307332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 dirty="0"/>
            <a:t>3</a:t>
          </a:r>
          <a:endParaRPr lang="ko-KR" altLang="en-US" sz="22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놀라운 성장 속도와 성장 크기는 개발했지만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아쉽게도 식물을 식용화 하는 단계까지는 이루지 못함</a:t>
          </a:r>
        </a:p>
      </dsp:txBody>
      <dsp:txXfrm>
        <a:off x="1233717" y="2692705"/>
        <a:ext cx="3845553" cy="2307332"/>
      </dsp:txXfrm>
    </dsp:sp>
    <dsp:sp modelId="{939505BE-CE16-4FDC-91E4-54D795D223A4}">
      <dsp:nvSpPr>
        <dsp:cNvPr id="0" name=""/>
        <dsp:cNvSpPr/>
      </dsp:nvSpPr>
      <dsp:spPr>
        <a:xfrm>
          <a:off x="5463826" y="2692705"/>
          <a:ext cx="3845553" cy="230733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 dirty="0"/>
            <a:t>4</a:t>
          </a:r>
          <a:endParaRPr lang="ko-KR" altLang="en-US" sz="22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rPr>
            <a:t>이후 </a:t>
          </a:r>
          <a:r>
            <a:rPr lang="en-US" altLang="ko-KR" sz="1700" kern="12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rPr>
            <a:t>Seed</a:t>
          </a: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rPr>
            <a:t>를 개발하시던 부모님은 국가 기관에서 협조 요청을 받아 집을 나가시게 되고</a:t>
          </a:r>
          <a:br>
            <a:rPr lang="en-US" altLang="ko-KR" sz="1700" kern="12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rPr>
          </a:br>
          <a:r>
            <a:rPr lang="en-US" altLang="ko-KR" sz="1700" kern="12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rPr>
            <a:t>Seed </a:t>
          </a: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rPr>
            <a:t>프로젝트에 대한 연구 정보를 지하실에 남겨두고 가게 된다</a:t>
          </a:r>
          <a:r>
            <a:rPr lang="en-US" altLang="ko-KR" sz="1700" kern="12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rPr>
            <a:t>.</a:t>
          </a:r>
          <a:r>
            <a:rPr lang="ko-KR" altLang="en-US" sz="17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 </a:t>
          </a:r>
          <a:endParaRPr lang="ko-KR" altLang="en-US" sz="1700" kern="1200" dirty="0"/>
        </a:p>
      </dsp:txBody>
      <dsp:txXfrm>
        <a:off x="5463826" y="2692705"/>
        <a:ext cx="3845553" cy="23073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3DC85-6E7B-43EA-B593-43AADADABD14}" type="datetimeFigureOut">
              <a:rPr lang="en-US" altLang="ko-KR"/>
              <a:t>12/30/2019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3B1B3-6EA7-4B89-95C0-227ED1EC4635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340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종설기</a:t>
            </a:r>
            <a:r>
              <a:rPr lang="ko-KR" altLang="en-US" dirty="0"/>
              <a:t> 발표 담당 </a:t>
            </a:r>
            <a:r>
              <a:rPr lang="en-US" altLang="ko-KR" dirty="0"/>
              <a:t>Seed </a:t>
            </a:r>
            <a:r>
              <a:rPr lang="ko-KR" altLang="en-US" dirty="0"/>
              <a:t>팀 김지영 </a:t>
            </a:r>
            <a:r>
              <a:rPr lang="en-US" altLang="ko-KR" dirty="0"/>
              <a:t>– </a:t>
            </a:r>
            <a:r>
              <a:rPr lang="ko-KR" altLang="en-US" dirty="0"/>
              <a:t>발표 시작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-------------------------------------------------</a:t>
            </a:r>
          </a:p>
          <a:p>
            <a:r>
              <a:rPr lang="ko-KR" altLang="en-US" dirty="0"/>
              <a:t>안녕하세요</a:t>
            </a:r>
            <a:r>
              <a:rPr lang="en-US" altLang="ko-KR" dirty="0"/>
              <a:t> Seed</a:t>
            </a:r>
            <a:r>
              <a:rPr lang="ko-KR" altLang="en-US" dirty="0"/>
              <a:t>팀의 졸업작품 기획 발표를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장르에 대해서만 퍼즐이라고 하고 </a:t>
            </a:r>
          </a:p>
          <a:p>
            <a:r>
              <a:rPr lang="ko-KR" altLang="en-US" dirty="0"/>
              <a:t>그 이외에는 장애물이라 표현</a:t>
            </a:r>
          </a:p>
          <a:p>
            <a:endParaRPr lang="ko-KR" altLang="en-US" dirty="0"/>
          </a:p>
          <a:p>
            <a:r>
              <a:rPr lang="ko-KR" altLang="en-US" dirty="0"/>
              <a:t>합성 시스템 설명할 때는 합성 창을 따로 열어서 직접 아이템을 </a:t>
            </a:r>
            <a:r>
              <a:rPr lang="ko-KR" altLang="en-US" dirty="0" err="1"/>
              <a:t>끌어다</a:t>
            </a:r>
            <a:r>
              <a:rPr lang="ko-KR" altLang="en-US" dirty="0"/>
              <a:t> 놔서 아이템 조합을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퍼즐 예시에서</a:t>
            </a:r>
          </a:p>
          <a:p>
            <a:r>
              <a:rPr lang="ko-KR" altLang="en-US" dirty="0"/>
              <a:t>조합해서 </a:t>
            </a:r>
            <a:r>
              <a:rPr lang="en-US" altLang="ko-KR" dirty="0"/>
              <a:t>(X) =&gt; </a:t>
            </a:r>
            <a:r>
              <a:rPr lang="ko-KR" altLang="en-US" dirty="0"/>
              <a:t>풀어서 말하기 </a:t>
            </a:r>
            <a:r>
              <a:rPr lang="en-US" altLang="ko-KR" dirty="0"/>
              <a:t>: </a:t>
            </a:r>
            <a:r>
              <a:rPr lang="ko-KR" altLang="en-US" dirty="0"/>
              <a:t>노란 씨앗을 던지고 그 위에 초록</a:t>
            </a:r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캐릭터 </a:t>
            </a:r>
            <a:r>
              <a:rPr lang="ko-KR" altLang="en-US" dirty="0" err="1"/>
              <a:t>설며할</a:t>
            </a:r>
            <a:r>
              <a:rPr lang="ko-KR" altLang="en-US" dirty="0"/>
              <a:t> 때 스토리는 앞서 말한 대로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카메라 이야기 할 때 마우스에 따라 이야기 </a:t>
            </a:r>
            <a:r>
              <a:rPr lang="en-US" altLang="ko-KR" dirty="0"/>
              <a:t>-&gt; </a:t>
            </a:r>
            <a:r>
              <a:rPr lang="ko-KR" altLang="en-US" dirty="0"/>
              <a:t>마우스를 상하좌우를 이동  </a:t>
            </a:r>
            <a:r>
              <a:rPr lang="en-US" altLang="ko-KR" dirty="0"/>
              <a:t>-&gt; </a:t>
            </a:r>
            <a:r>
              <a:rPr lang="ko-KR" altLang="en-US" dirty="0"/>
              <a:t>카메라가 바라보는 방향도 똑같이 움직입니다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애니메이션 설명 </a:t>
            </a:r>
            <a:r>
              <a:rPr lang="en-US" altLang="ko-KR" dirty="0"/>
              <a:t>-&gt; </a:t>
            </a:r>
            <a:r>
              <a:rPr lang="ko-KR" altLang="en-US" dirty="0"/>
              <a:t>세부적인 애니메이션을 만들기 어렵기 때문에 </a:t>
            </a:r>
            <a:r>
              <a:rPr lang="ko-KR" altLang="en-US" dirty="0" err="1"/>
              <a:t>블렌딩을</a:t>
            </a:r>
            <a:r>
              <a:rPr lang="ko-KR" altLang="en-US" dirty="0"/>
              <a:t> 이용하여 저희가 합쳐서 사용할 예정입니다</a:t>
            </a:r>
            <a:r>
              <a:rPr lang="en-US" altLang="ko-KR" dirty="0"/>
              <a:t>. (</a:t>
            </a:r>
            <a:r>
              <a:rPr lang="ko-KR" altLang="en-US" dirty="0"/>
              <a:t>애니메이션이 많은데 </a:t>
            </a:r>
            <a:r>
              <a:rPr lang="en-US" altLang="ko-KR" dirty="0"/>
              <a:t>-&gt; </a:t>
            </a:r>
            <a:r>
              <a:rPr lang="ko-KR" altLang="en-US" dirty="0" err="1"/>
              <a:t>모델러가</a:t>
            </a:r>
            <a:r>
              <a:rPr lang="ko-KR" altLang="en-US" dirty="0"/>
              <a:t> 다 만들지 않기 위해서 세부적인 애니메이션이 많이 들어가야 상태에 따라서 </a:t>
            </a:r>
            <a:r>
              <a:rPr lang="en-US" altLang="ko-KR" dirty="0"/>
              <a:t>/ </a:t>
            </a:r>
            <a:r>
              <a:rPr lang="ko-KR" altLang="en-US" dirty="0"/>
              <a:t>유니티에서 </a:t>
            </a:r>
            <a:r>
              <a:rPr lang="ko-KR" altLang="en-US" dirty="0" err="1"/>
              <a:t>블렌딩을</a:t>
            </a:r>
            <a:r>
              <a:rPr lang="ko-KR" altLang="en-US" dirty="0"/>
              <a:t> 해서 애니메이션이 많은 것 처럼 </a:t>
            </a:r>
            <a:r>
              <a:rPr lang="en-US" altLang="ko-KR" dirty="0"/>
              <a:t>-&gt; </a:t>
            </a:r>
            <a:r>
              <a:rPr lang="ko-KR" altLang="en-US" dirty="0"/>
              <a:t>많은 애니메이션이 있는 것 처럼 표현 할 예정  </a:t>
            </a:r>
            <a:r>
              <a:rPr lang="en-US" altLang="ko-KR" dirty="0"/>
              <a:t>(</a:t>
            </a:r>
            <a:r>
              <a:rPr lang="ko-KR" altLang="en-US" dirty="0"/>
              <a:t>절대 </a:t>
            </a:r>
            <a:r>
              <a:rPr lang="ko-KR" altLang="en-US" dirty="0" err="1"/>
              <a:t>블렌딩을</a:t>
            </a:r>
            <a:r>
              <a:rPr lang="ko-KR" altLang="en-US" dirty="0"/>
              <a:t> 기술이라고 말하면 안됩니다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3B1B3-6EA7-4B89-95C0-227ED1EC4635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507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 주인공 </a:t>
            </a:r>
            <a:r>
              <a:rPr lang="en-US" altLang="ko-KR" dirty="0"/>
              <a:t>&gt;</a:t>
            </a:r>
            <a:r>
              <a:rPr lang="ko-KR" altLang="en-US" dirty="0" err="1"/>
              <a:t>로우폴리건</a:t>
            </a:r>
            <a:r>
              <a:rPr lang="ko-KR" altLang="en-US" dirty="0"/>
              <a:t> 그래픽 컨셉 맞게 </a:t>
            </a:r>
            <a:r>
              <a:rPr lang="en-US" altLang="ko-KR" dirty="0"/>
              <a:t>&gt;  3~4</a:t>
            </a:r>
            <a:r>
              <a:rPr lang="ko-KR" altLang="en-US" dirty="0"/>
              <a:t>등신 캐릭터 </a:t>
            </a:r>
            <a:r>
              <a:rPr lang="en-US" altLang="ko-KR" dirty="0"/>
              <a:t>&gt; </a:t>
            </a:r>
            <a:r>
              <a:rPr lang="ko-KR" altLang="en-US" dirty="0"/>
              <a:t>컨트롤  </a:t>
            </a:r>
            <a:r>
              <a:rPr lang="en-US" altLang="ko-KR" dirty="0"/>
              <a:t>// </a:t>
            </a:r>
            <a:r>
              <a:rPr lang="ko-KR" altLang="en-US" dirty="0"/>
              <a:t>소지품 </a:t>
            </a:r>
            <a:r>
              <a:rPr lang="en-US" altLang="ko-KR" dirty="0"/>
              <a:t>&gt; </a:t>
            </a:r>
            <a:r>
              <a:rPr lang="ko-KR" altLang="en-US" dirty="0"/>
              <a:t>메인 스킬 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3B1B3-6EA7-4B89-95C0-227ED1EC4635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878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게임 흐름 </a:t>
            </a:r>
            <a:r>
              <a:rPr lang="en-US" altLang="ko-KR" dirty="0"/>
              <a:t>&gt; Player</a:t>
            </a:r>
            <a:r>
              <a:rPr lang="ko-KR" altLang="en-US" dirty="0"/>
              <a:t> 이동 시 피폭 수치가 증가 </a:t>
            </a:r>
            <a:r>
              <a:rPr lang="en-US" altLang="ko-KR" dirty="0"/>
              <a:t>&gt; </a:t>
            </a:r>
            <a:r>
              <a:rPr lang="ko-KR" altLang="en-US" dirty="0"/>
              <a:t>아이템을 합성하여 특수씨앗을 만듦 </a:t>
            </a:r>
            <a:r>
              <a:rPr lang="en-US" altLang="ko-KR" dirty="0"/>
              <a:t>&gt;  </a:t>
            </a:r>
            <a:r>
              <a:rPr lang="ko-KR" altLang="en-US" dirty="0"/>
              <a:t>지형 장애물을 해결 사용 </a:t>
            </a:r>
            <a:r>
              <a:rPr lang="en-US" altLang="ko-KR" dirty="0"/>
              <a:t>&gt; </a:t>
            </a:r>
            <a:r>
              <a:rPr lang="ko-KR" altLang="en-US" dirty="0"/>
              <a:t>치료제를 얻고 </a:t>
            </a:r>
            <a:r>
              <a:rPr lang="en-US" altLang="ko-KR" dirty="0"/>
              <a:t>&gt; </a:t>
            </a:r>
            <a:r>
              <a:rPr lang="ko-KR" altLang="en-US" dirty="0"/>
              <a:t>피폭 수치를 감소 시킴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-----------------------------------</a:t>
            </a:r>
          </a:p>
          <a:p>
            <a:endParaRPr lang="en-US" altLang="ko-KR" dirty="0"/>
          </a:p>
          <a:p>
            <a:r>
              <a:rPr lang="ko-KR" altLang="en-US" dirty="0"/>
              <a:t>전체 게임 흐름은 다음과 같습니다</a:t>
            </a:r>
            <a:r>
              <a:rPr lang="en-US" altLang="ko-KR" dirty="0"/>
              <a:t>. </a:t>
            </a:r>
            <a:r>
              <a:rPr lang="ko-KR" altLang="en-US" dirty="0"/>
              <a:t>플레이어가 이동하면서 자연스럽게 피폭 수치가 증가합니다</a:t>
            </a:r>
            <a:r>
              <a:rPr lang="en-US" altLang="ko-KR" dirty="0"/>
              <a:t>, </a:t>
            </a:r>
            <a:r>
              <a:rPr lang="ko-KR" altLang="en-US" dirty="0"/>
              <a:t>피폭수치 </a:t>
            </a:r>
            <a:r>
              <a:rPr lang="en-US" altLang="ko-KR" dirty="0"/>
              <a:t>= MAX -&gt; GAME OVER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3B1B3-6EA7-4B89-95C0-227ED1EC4635}" type="slidenum">
              <a:rPr lang="en-US" altLang="ko-KR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15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퍼즐 유형 크게 두가지 </a:t>
            </a:r>
            <a:r>
              <a:rPr lang="en-US" altLang="ko-KR" dirty="0"/>
              <a:t>&gt; </a:t>
            </a:r>
            <a:r>
              <a:rPr lang="ko-KR" altLang="en-US" dirty="0"/>
              <a:t>지형적인 장애물 </a:t>
            </a:r>
            <a:r>
              <a:rPr lang="en-US" altLang="ko-KR" dirty="0"/>
              <a:t>/ </a:t>
            </a:r>
            <a:r>
              <a:rPr lang="ko-KR" altLang="en-US" dirty="0"/>
              <a:t>피폭 수치 상승 </a:t>
            </a:r>
            <a:r>
              <a:rPr lang="en-US" altLang="ko-KR" dirty="0"/>
              <a:t>-&gt; </a:t>
            </a:r>
            <a:r>
              <a:rPr lang="ko-KR" altLang="en-US" dirty="0"/>
              <a:t>이 퍼즐은 </a:t>
            </a:r>
            <a:r>
              <a:rPr lang="en-US" altLang="ko-KR" dirty="0"/>
              <a:t>NPC </a:t>
            </a:r>
            <a:r>
              <a:rPr lang="ko-KR" altLang="en-US" dirty="0"/>
              <a:t>퀘스트 </a:t>
            </a:r>
            <a:r>
              <a:rPr lang="en-US" altLang="ko-KR" dirty="0"/>
              <a:t>&gt; </a:t>
            </a:r>
            <a:r>
              <a:rPr lang="ko-KR" altLang="en-US" dirty="0"/>
              <a:t>특수 씨앗 활용 해 해결 함 </a:t>
            </a:r>
            <a:r>
              <a:rPr lang="en-US" altLang="ko-KR" dirty="0"/>
              <a:t>&gt; </a:t>
            </a:r>
            <a:r>
              <a:rPr lang="ko-KR" altLang="en-US" dirty="0"/>
              <a:t>치료제를 얻어 피폭 수치를 감소 시킬 예정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퍼즐의 유형은 크게 다음 두가지로 나뉩니다</a:t>
            </a:r>
            <a:r>
              <a:rPr lang="en-US" altLang="ko-KR" dirty="0"/>
              <a:t>. </a:t>
            </a:r>
            <a:r>
              <a:rPr lang="ko-KR" altLang="en-US" dirty="0"/>
              <a:t>지형적인 장애물 </a:t>
            </a:r>
            <a:r>
              <a:rPr lang="en-US" altLang="ko-KR" dirty="0"/>
              <a:t>/ </a:t>
            </a:r>
            <a:r>
              <a:rPr lang="ko-KR" altLang="en-US" dirty="0"/>
              <a:t>피폭 수치 상승</a:t>
            </a:r>
            <a:endParaRPr lang="en-US" altLang="ko-KR" dirty="0"/>
          </a:p>
          <a:p>
            <a:r>
              <a:rPr lang="ko-KR" altLang="en-US" dirty="0"/>
              <a:t>위 퍼즐을 </a:t>
            </a:r>
            <a:r>
              <a:rPr lang="en-US" altLang="ko-KR" dirty="0"/>
              <a:t>NPC </a:t>
            </a:r>
            <a:r>
              <a:rPr lang="ko-KR" altLang="en-US" dirty="0"/>
              <a:t>퀘스트를 사용하거나 특수 씨앗을 활용해서 해결할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피폭 수치 </a:t>
            </a:r>
            <a:r>
              <a:rPr lang="en-US" altLang="ko-KR" dirty="0"/>
              <a:t>– </a:t>
            </a:r>
            <a:r>
              <a:rPr lang="ko-KR" altLang="en-US" dirty="0"/>
              <a:t>치료제를 통해 수치를 낮출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3B1B3-6EA7-4B89-95C0-227ED1EC4635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768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맵  </a:t>
            </a:r>
            <a:r>
              <a:rPr lang="en-US" altLang="ko-KR" dirty="0"/>
              <a:t>- </a:t>
            </a:r>
            <a:r>
              <a:rPr lang="ko-KR" altLang="en-US" dirty="0"/>
              <a:t>재료 아이템 </a:t>
            </a:r>
            <a:r>
              <a:rPr lang="ko-KR" altLang="en-US" dirty="0" err="1"/>
              <a:t>파밍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합성 시스템 </a:t>
            </a:r>
            <a:r>
              <a:rPr lang="en-US" altLang="ko-KR" dirty="0"/>
              <a:t>&gt; </a:t>
            </a:r>
            <a:r>
              <a:rPr lang="ko-KR" altLang="en-US" dirty="0"/>
              <a:t>특수 씨앗 아이템 합성 </a:t>
            </a:r>
            <a:r>
              <a:rPr lang="en-US" altLang="ko-KR" dirty="0"/>
              <a:t>&gt; </a:t>
            </a:r>
            <a:r>
              <a:rPr lang="ko-KR" altLang="en-US" dirty="0"/>
              <a:t>맵 설치 </a:t>
            </a:r>
            <a:r>
              <a:rPr lang="en-US" altLang="ko-KR" dirty="0"/>
              <a:t>&gt; </a:t>
            </a:r>
            <a:r>
              <a:rPr lang="ko-KR" altLang="en-US" dirty="0"/>
              <a:t>특수 씨앗 장애물 해결 활용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------------- </a:t>
            </a:r>
          </a:p>
          <a:p>
            <a:r>
              <a:rPr lang="ko-KR" altLang="en-US" dirty="0"/>
              <a:t>퍼즐에 사용할 수 있는 특수 씨앗은 재료 아이템 과목 </a:t>
            </a:r>
            <a:r>
              <a:rPr lang="en-US" altLang="ko-KR" dirty="0"/>
              <a:t>2</a:t>
            </a:r>
            <a:r>
              <a:rPr lang="ko-KR" altLang="en-US" dirty="0"/>
              <a:t>개를 사용하여 합성 시스템을 통해 특수 씨앗이라는 아이템을 제작할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특수 씨앗은 </a:t>
            </a:r>
            <a:r>
              <a:rPr lang="ko-KR" altLang="en-US" dirty="0" err="1"/>
              <a:t>맵에</a:t>
            </a:r>
            <a:r>
              <a:rPr lang="ko-KR" altLang="en-US" dirty="0"/>
              <a:t> 설치해서 지형적인 장애물을 해결하는데 도움이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3B1B3-6EA7-4B89-95C0-227ED1EC4635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617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복수의 재료 아이템 </a:t>
            </a:r>
            <a:r>
              <a:rPr lang="en-US" altLang="ko-KR" dirty="0"/>
              <a:t>&gt; </a:t>
            </a:r>
            <a:r>
              <a:rPr lang="ko-KR" altLang="en-US" dirty="0"/>
              <a:t>하나의 새로운 아이템 만드는 시스템 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키를 눌러서 합성 창을 열어 </a:t>
            </a:r>
            <a:r>
              <a:rPr lang="en-US" altLang="ko-KR" dirty="0"/>
              <a:t>&gt; </a:t>
            </a:r>
            <a:r>
              <a:rPr lang="ko-KR" altLang="en-US" dirty="0"/>
              <a:t>재료 아이템을 </a:t>
            </a:r>
            <a:r>
              <a:rPr lang="ko-KR" altLang="en-US" dirty="0" err="1"/>
              <a:t>끌여다</a:t>
            </a:r>
            <a:r>
              <a:rPr lang="ko-KR" altLang="en-US" dirty="0"/>
              <a:t> 놓고 합성을 할 수 있음 </a:t>
            </a:r>
            <a:endParaRPr lang="en-US" altLang="ko-KR" dirty="0"/>
          </a:p>
          <a:p>
            <a:r>
              <a:rPr lang="en-US" altLang="ko-KR" dirty="0"/>
              <a:t>&gt; </a:t>
            </a:r>
            <a:r>
              <a:rPr lang="ko-KR" altLang="en-US" dirty="0" err="1"/>
              <a:t>맵에서</a:t>
            </a:r>
            <a:r>
              <a:rPr lang="ko-KR" altLang="en-US" dirty="0"/>
              <a:t> </a:t>
            </a:r>
            <a:r>
              <a:rPr lang="ko-KR" altLang="en-US" dirty="0" err="1"/>
              <a:t>파밍할</a:t>
            </a:r>
            <a:r>
              <a:rPr lang="ko-KR" altLang="en-US" dirty="0"/>
              <a:t> 수 </a:t>
            </a:r>
            <a:r>
              <a:rPr lang="en-US" altLang="ko-KR" dirty="0"/>
              <a:t>X</a:t>
            </a:r>
            <a:r>
              <a:rPr lang="ko-KR" altLang="en-US" dirty="0"/>
              <a:t> 다양한 종류의 아이템 제작 가능</a:t>
            </a:r>
            <a:endParaRPr lang="en-US" altLang="ko-KR" dirty="0"/>
          </a:p>
          <a:p>
            <a:r>
              <a:rPr lang="en-US" altLang="ko-KR" dirty="0"/>
              <a:t>------------</a:t>
            </a:r>
          </a:p>
          <a:p>
            <a:endParaRPr lang="en-US" altLang="ko-KR" dirty="0"/>
          </a:p>
          <a:p>
            <a:r>
              <a:rPr lang="ko-KR" altLang="en-US" dirty="0"/>
              <a:t>이 때 합성 시스템이란 복수의 재료 아이템을 사용하여 하나의 새로운 아이템을 만드는 시스템으로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특수 씨앗</a:t>
            </a:r>
            <a:r>
              <a:rPr lang="en-US" altLang="ko-KR" dirty="0"/>
              <a:t>, </a:t>
            </a:r>
            <a:r>
              <a:rPr lang="ko-KR" altLang="en-US" dirty="0"/>
              <a:t>합성 치료제</a:t>
            </a:r>
            <a:r>
              <a:rPr lang="en-US" altLang="ko-KR" dirty="0"/>
              <a:t>, </a:t>
            </a:r>
            <a:r>
              <a:rPr lang="ko-KR" altLang="en-US" dirty="0"/>
              <a:t>합성 재료 등 다양한 종류의 아이템을 합성할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3B1B3-6EA7-4B89-95C0-227ED1EC4635}" type="slidenum">
              <a:rPr lang="en-US" altLang="ko-KR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826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퍼즐 특수 씨앗 활용 </a:t>
            </a:r>
            <a:r>
              <a:rPr lang="en-US" altLang="ko-KR" dirty="0"/>
              <a:t>&gt; </a:t>
            </a:r>
            <a:r>
              <a:rPr lang="ko-KR" altLang="en-US" dirty="0"/>
              <a:t>다양한 조합 해결할 수 있음</a:t>
            </a:r>
            <a:endParaRPr lang="en-US" altLang="ko-KR" dirty="0"/>
          </a:p>
          <a:p>
            <a:r>
              <a:rPr lang="en-US" altLang="ko-KR" dirty="0"/>
              <a:t>------------</a:t>
            </a:r>
          </a:p>
          <a:p>
            <a:endParaRPr lang="en-US" altLang="ko-KR" dirty="0"/>
          </a:p>
          <a:p>
            <a:r>
              <a:rPr lang="ko-KR" altLang="en-US" dirty="0"/>
              <a:t>퍼즐 지형 장애물은 퍼즐 지형 장애물의 예시는 </a:t>
            </a:r>
            <a:r>
              <a:rPr lang="ko-KR" altLang="en-US" dirty="0" err="1"/>
              <a:t>당므과</a:t>
            </a:r>
            <a:r>
              <a:rPr lang="ko-KR" altLang="en-US" dirty="0"/>
              <a:t> 같습니다</a:t>
            </a:r>
            <a:r>
              <a:rPr lang="en-US" altLang="ko-KR" dirty="0"/>
              <a:t>. </a:t>
            </a:r>
            <a:r>
              <a:rPr lang="ko-KR" altLang="en-US" dirty="0"/>
              <a:t>점프 불가능</a:t>
            </a:r>
            <a:r>
              <a:rPr lang="en-US" altLang="ko-KR" dirty="0"/>
              <a:t>, </a:t>
            </a:r>
            <a:r>
              <a:rPr lang="ko-KR" altLang="en-US" dirty="0"/>
              <a:t>낭떠러지</a:t>
            </a:r>
            <a:r>
              <a:rPr lang="en-US" altLang="ko-KR" dirty="0"/>
              <a:t>, </a:t>
            </a:r>
            <a:r>
              <a:rPr lang="ko-KR" altLang="en-US" dirty="0"/>
              <a:t>복합</a:t>
            </a:r>
            <a:r>
              <a:rPr lang="en-US" altLang="ko-KR" dirty="0"/>
              <a:t>, </a:t>
            </a:r>
            <a:r>
              <a:rPr lang="ko-KR" altLang="en-US" dirty="0"/>
              <a:t>사방 장애물</a:t>
            </a:r>
            <a:r>
              <a:rPr lang="en-US" altLang="ko-KR" dirty="0"/>
              <a:t>, </a:t>
            </a:r>
            <a:r>
              <a:rPr lang="ko-KR" altLang="en-US" dirty="0"/>
              <a:t>막힘</a:t>
            </a:r>
            <a:r>
              <a:rPr lang="en-US" altLang="ko-KR" dirty="0"/>
              <a:t>, </a:t>
            </a:r>
            <a:r>
              <a:rPr lang="ko-KR" altLang="en-US" dirty="0"/>
              <a:t>방사능 농도가 존재하고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위와 같은 퍼즐은 특수씨앗을 활용하여 다양한 조합으로 해결할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3B1B3-6EA7-4B89-95C0-227ED1EC4635}" type="slidenum">
              <a:rPr lang="en-US" altLang="ko-KR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786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퍼즐 예시 </a:t>
            </a:r>
            <a:r>
              <a:rPr lang="en-US" altLang="ko-KR" dirty="0"/>
              <a:t>&gt; </a:t>
            </a:r>
            <a:r>
              <a:rPr lang="ko-KR" altLang="en-US" dirty="0"/>
              <a:t>큰 바위 장애물 </a:t>
            </a:r>
            <a:r>
              <a:rPr lang="en-US" altLang="ko-KR" dirty="0"/>
              <a:t>&gt;&gt; </a:t>
            </a:r>
            <a:r>
              <a:rPr lang="ko-KR" altLang="en-US" dirty="0"/>
              <a:t>점프 높이 높음 </a:t>
            </a:r>
            <a:r>
              <a:rPr lang="en-US" altLang="ko-KR" dirty="0"/>
              <a:t>&gt; </a:t>
            </a:r>
            <a:r>
              <a:rPr lang="ko-KR" altLang="en-US" dirty="0"/>
              <a:t>씨앗 활용 지형 장애물 넘길 수 있음 </a:t>
            </a:r>
            <a:r>
              <a:rPr lang="en-US" altLang="ko-KR" dirty="0"/>
              <a:t>&gt; </a:t>
            </a:r>
            <a:r>
              <a:rPr lang="ko-KR" altLang="en-US" dirty="0"/>
              <a:t>파란 막대</a:t>
            </a:r>
            <a:r>
              <a:rPr lang="en-US" altLang="ko-KR" dirty="0"/>
              <a:t> &gt;</a:t>
            </a:r>
            <a:r>
              <a:rPr lang="ko-KR" altLang="en-US" dirty="0"/>
              <a:t> 그 위에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노란 추가 </a:t>
            </a:r>
            <a:r>
              <a:rPr lang="en-US" altLang="ko-KR" dirty="0"/>
              <a:t>&gt; </a:t>
            </a:r>
            <a:r>
              <a:rPr lang="ko-KR" altLang="en-US" dirty="0"/>
              <a:t>그림처럼 해결 가능 </a:t>
            </a:r>
            <a:r>
              <a:rPr lang="en-US" altLang="ko-KR" dirty="0"/>
              <a:t> </a:t>
            </a:r>
            <a:r>
              <a:rPr lang="ko-KR" altLang="en-US" dirty="0"/>
              <a:t>바위 보다 큰 식물 만들어서 타고 넘어 감 </a:t>
            </a:r>
            <a:r>
              <a:rPr lang="en-US" altLang="ko-KR" dirty="0"/>
              <a:t>&gt; </a:t>
            </a:r>
            <a:r>
              <a:rPr lang="ko-KR" altLang="en-US" dirty="0"/>
              <a:t>보라 폭발 씨앗 </a:t>
            </a:r>
            <a:r>
              <a:rPr lang="en-US" altLang="ko-KR" dirty="0"/>
              <a:t>&gt; </a:t>
            </a:r>
            <a:r>
              <a:rPr lang="ko-KR" altLang="en-US" dirty="0"/>
              <a:t>바위 폭파</a:t>
            </a:r>
            <a:endParaRPr lang="en-US" altLang="ko-KR" dirty="0"/>
          </a:p>
          <a:p>
            <a:r>
              <a:rPr lang="en-US" altLang="ko-KR" dirty="0"/>
              <a:t>--------------------</a:t>
            </a:r>
          </a:p>
          <a:p>
            <a:r>
              <a:rPr lang="ko-KR" altLang="en-US" dirty="0"/>
              <a:t>위 </a:t>
            </a:r>
            <a:r>
              <a:rPr lang="ko-KR" altLang="en-US" dirty="0" err="1"/>
              <a:t>퍼즐중</a:t>
            </a:r>
            <a:r>
              <a:rPr lang="ko-KR" altLang="en-US" dirty="0"/>
              <a:t> 막힘에 대한 퍼즐 풀이를 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3B1B3-6EA7-4B89-95C0-227ED1EC4635}" type="slidenum">
              <a:rPr lang="en-US" altLang="ko-KR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572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요약 쭉 말하기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3B1B3-6EA7-4B89-95C0-227ED1EC4635}" type="slidenum">
              <a:rPr lang="en-US" altLang="ko-KR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430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환경이기 때문에  </a:t>
            </a:r>
            <a:r>
              <a:rPr lang="en-US" altLang="ko-KR" dirty="0"/>
              <a:t>&gt; </a:t>
            </a:r>
            <a:r>
              <a:rPr lang="ko-KR" altLang="en-US" dirty="0"/>
              <a:t>바람의 세기 </a:t>
            </a:r>
            <a:r>
              <a:rPr lang="en-US" altLang="ko-KR" dirty="0"/>
              <a:t>/</a:t>
            </a:r>
            <a:r>
              <a:rPr lang="ko-KR" altLang="en-US" dirty="0"/>
              <a:t>방향 </a:t>
            </a:r>
            <a:r>
              <a:rPr lang="en-US" altLang="ko-KR" dirty="0"/>
              <a:t>&gt; </a:t>
            </a:r>
            <a:r>
              <a:rPr lang="ko-KR" altLang="en-US" dirty="0"/>
              <a:t>새총 던지는 힘 </a:t>
            </a:r>
            <a:r>
              <a:rPr lang="en-US" altLang="ko-KR" dirty="0"/>
              <a:t>&gt; </a:t>
            </a:r>
            <a:r>
              <a:rPr lang="ko-KR" altLang="en-US" dirty="0"/>
              <a:t>씨앗이 날아가는 궤도가 다름 </a:t>
            </a:r>
            <a:r>
              <a:rPr lang="en-US" altLang="ko-KR" dirty="0"/>
              <a:t>&gt; </a:t>
            </a:r>
            <a:r>
              <a:rPr lang="ko-KR" altLang="en-US" dirty="0"/>
              <a:t>직접 계산 표현 하고자 함</a:t>
            </a:r>
            <a:endParaRPr lang="en-US" altLang="ko-KR" dirty="0"/>
          </a:p>
          <a:p>
            <a:r>
              <a:rPr lang="ko-KR" altLang="en-US" dirty="0"/>
              <a:t>유저가 발사할 때 </a:t>
            </a:r>
            <a:r>
              <a:rPr lang="en-US" altLang="ko-KR" dirty="0"/>
              <a:t>&gt; </a:t>
            </a:r>
            <a:r>
              <a:rPr lang="ko-KR" altLang="en-US" dirty="0"/>
              <a:t>낙하 예상 지점이 보이면 편하니 </a:t>
            </a:r>
            <a:r>
              <a:rPr lang="en-US" altLang="ko-KR" dirty="0"/>
              <a:t>&gt;&gt;</a:t>
            </a:r>
            <a:r>
              <a:rPr lang="ko-KR" altLang="en-US" dirty="0"/>
              <a:t> 오른쪽 그림처럼 </a:t>
            </a:r>
            <a:r>
              <a:rPr lang="en-US" altLang="ko-KR" dirty="0"/>
              <a:t>Ui</a:t>
            </a:r>
            <a:r>
              <a:rPr lang="ko-KR" altLang="en-US" dirty="0"/>
              <a:t>로 표현할 예정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-----------------------------</a:t>
            </a:r>
          </a:p>
          <a:p>
            <a:endParaRPr lang="en-US" altLang="ko-KR" dirty="0"/>
          </a:p>
          <a:p>
            <a:r>
              <a:rPr lang="ko-KR" altLang="en-US" dirty="0" err="1"/>
              <a:t>앵그리버드</a:t>
            </a:r>
            <a:r>
              <a:rPr lang="ko-KR" altLang="en-US" dirty="0"/>
              <a:t> </a:t>
            </a:r>
            <a:r>
              <a:rPr lang="ko-KR" altLang="en-US" dirty="0" err="1"/>
              <a:t>처럼</a:t>
            </a:r>
            <a:r>
              <a:rPr lang="ko-KR" altLang="en-US" dirty="0"/>
              <a:t> 발사하기 전에 어떻게 날아갈 지 궤도를 표현할 예정이고</a:t>
            </a:r>
            <a:endParaRPr lang="en-US" altLang="ko-KR" dirty="0"/>
          </a:p>
          <a:p>
            <a:r>
              <a:rPr lang="ko-KR" altLang="en-US" dirty="0"/>
              <a:t>우측 사진처럼 떨어질 곳에 궤도 </a:t>
            </a:r>
            <a:r>
              <a:rPr lang="en-US" altLang="ko-KR" dirty="0"/>
              <a:t>UI</a:t>
            </a:r>
            <a:r>
              <a:rPr lang="ko-KR" altLang="en-US" dirty="0"/>
              <a:t>를 표시할 계획입니다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마우스의 움직임에 따라서 카메라가 </a:t>
            </a:r>
            <a:r>
              <a:rPr lang="en-US" altLang="ko-KR" dirty="0"/>
              <a:t>/ </a:t>
            </a:r>
            <a:r>
              <a:rPr lang="ko-KR" altLang="en-US" dirty="0"/>
              <a:t>앞방향에 따르는 포물선 궤도를 표시할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외부 환경이고 새총의 당기는 정도와 행동을 할 때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새총을 세게 던질 수록 씨앗을 던지는 힘이 강해지고 외부환경이라서 바람에 세기나 바람의 방향에 따라서 포물선 궤도가 달라지기 때문에 저희가 </a:t>
            </a:r>
            <a:r>
              <a:rPr lang="ko-KR" altLang="en-US" dirty="0" err="1"/>
              <a:t>이런것들</a:t>
            </a:r>
            <a:r>
              <a:rPr lang="ko-KR" altLang="en-US" dirty="0"/>
              <a:t> 직접 계산하고 표현하기 위해서 포물선 궤도를 계산하고 표현할 예정입니다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씨앗 투척 궤도</a:t>
            </a:r>
            <a:r>
              <a:rPr lang="en-US" altLang="ko-KR" dirty="0"/>
              <a:t>, </a:t>
            </a:r>
            <a:r>
              <a:rPr lang="ko-KR" altLang="en-US" dirty="0"/>
              <a:t>낙하 예상 지점 계산</a:t>
            </a:r>
            <a:r>
              <a:rPr lang="en-US" altLang="ko-KR" dirty="0"/>
              <a:t>, </a:t>
            </a:r>
            <a:r>
              <a:rPr lang="ko-KR" altLang="en-US" dirty="0"/>
              <a:t>포물선 궤도 계산</a:t>
            </a:r>
            <a:r>
              <a:rPr lang="en-US" altLang="ko-KR" dirty="0"/>
              <a:t>, </a:t>
            </a:r>
            <a:r>
              <a:rPr lang="ko-KR" altLang="en-US" dirty="0"/>
              <a:t>지형 위에 낙하 예상 지점을 표시합니다</a:t>
            </a:r>
            <a:r>
              <a:rPr lang="en-US" altLang="ko-KR" dirty="0"/>
              <a:t>. (</a:t>
            </a:r>
            <a:r>
              <a:rPr lang="ko-KR" altLang="en-US" dirty="0" err="1"/>
              <a:t>위에있는거</a:t>
            </a:r>
            <a:r>
              <a:rPr lang="ko-KR" altLang="en-US" dirty="0"/>
              <a:t> 읽기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3B1B3-6EA7-4B89-95C0-227ED1EC4635}" type="slidenum">
              <a:rPr lang="en-US" altLang="ko-KR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555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</a:t>
            </a:r>
            <a:r>
              <a:rPr lang="ko-KR" altLang="en-US" dirty="0"/>
              <a:t>인칭 </a:t>
            </a:r>
            <a:r>
              <a:rPr lang="en-US" altLang="ko-KR" dirty="0"/>
              <a:t>&gt; </a:t>
            </a:r>
            <a:r>
              <a:rPr lang="ko-KR" altLang="en-US" dirty="0" err="1"/>
              <a:t>시네마틱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발사 보조 카메라 </a:t>
            </a:r>
            <a:r>
              <a:rPr lang="en-US" altLang="ko-KR" dirty="0"/>
              <a:t>-&gt; </a:t>
            </a:r>
            <a:r>
              <a:rPr lang="ko-KR" altLang="en-US" dirty="0" err="1"/>
              <a:t>좌클릭</a:t>
            </a:r>
            <a:r>
              <a:rPr lang="ko-KR" altLang="en-US" dirty="0"/>
              <a:t> 시 발사 모드가 되는데 그 발사 모드 일 때 낙하 예상 지점 방향으로 줌 인을 해주는 카메라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----------</a:t>
            </a:r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인칭 자유시점 캐릭터 이동 과 마우스의 움직임에 따라 변화되는 카메라를 의미 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발사 보조 카메라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좌클릭</a:t>
            </a:r>
            <a:r>
              <a:rPr lang="ko-KR" altLang="en-US" dirty="0"/>
              <a:t> 시 발사 모드가 되는데 그 발사 모드 일 때 낙하 예상 지점 방향으로 줌 인을 해주는 카메라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시네마틱</a:t>
            </a:r>
            <a:r>
              <a:rPr lang="ko-KR" altLang="en-US" dirty="0"/>
              <a:t> 뷰도 넣을 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3B1B3-6EA7-4B89-95C0-227ED1EC4635}" type="slidenum">
              <a:rPr lang="en-US" altLang="ko-KR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5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&gt;&gt; </a:t>
            </a:r>
            <a:r>
              <a:rPr lang="ko-KR" altLang="en-US" dirty="0"/>
              <a:t>목차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목차는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3B1B3-6EA7-4B89-95C0-227ED1EC4635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4815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식물 성장 </a:t>
            </a:r>
            <a:r>
              <a:rPr lang="en-US" altLang="ko-KR" dirty="0"/>
              <a:t>&gt; </a:t>
            </a:r>
            <a:r>
              <a:rPr lang="ko-KR" altLang="en-US" dirty="0"/>
              <a:t>왜 표현하는지 </a:t>
            </a:r>
            <a:r>
              <a:rPr lang="en-US" altLang="ko-KR" dirty="0"/>
              <a:t>&gt; </a:t>
            </a:r>
            <a:r>
              <a:rPr lang="ko-KR" altLang="en-US" dirty="0"/>
              <a:t>게임 주 컨텐츠 </a:t>
            </a:r>
            <a:r>
              <a:rPr lang="en-US" altLang="ko-KR" dirty="0"/>
              <a:t>– </a:t>
            </a:r>
            <a:r>
              <a:rPr lang="ko-KR" altLang="en-US" dirty="0"/>
              <a:t>식물 성장 </a:t>
            </a:r>
            <a:endParaRPr lang="en-US" altLang="ko-KR" dirty="0"/>
          </a:p>
          <a:p>
            <a:r>
              <a:rPr lang="ko-KR" altLang="en-US" dirty="0"/>
              <a:t>사실감 게임 세상 </a:t>
            </a:r>
            <a:r>
              <a:rPr lang="en-US" altLang="ko-KR" dirty="0"/>
              <a:t>&gt; </a:t>
            </a:r>
            <a:r>
              <a:rPr lang="ko-KR" altLang="en-US" dirty="0"/>
              <a:t>식물 종류에 따라 다르고 </a:t>
            </a:r>
            <a:r>
              <a:rPr lang="en-US" altLang="ko-KR" dirty="0"/>
              <a:t>&gt; </a:t>
            </a:r>
            <a:r>
              <a:rPr lang="ko-KR" altLang="en-US" dirty="0"/>
              <a:t>주변환경에 따라 성장이 달라지는 식물의 성장 자세히 표현해야 할 필요성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ko-KR" altLang="en-US" dirty="0"/>
              <a:t>나무 덩굴의 성장 표현 </a:t>
            </a:r>
            <a:r>
              <a:rPr lang="ko-KR" altLang="en-US" dirty="0" err="1"/>
              <a:t>쉐이더</a:t>
            </a:r>
            <a:r>
              <a:rPr lang="ko-KR" altLang="en-US" dirty="0"/>
              <a:t> 있음 </a:t>
            </a:r>
            <a:r>
              <a:rPr lang="en-US" altLang="ko-KR" dirty="0"/>
              <a:t>&gt; </a:t>
            </a:r>
            <a:r>
              <a:rPr lang="ko-KR" altLang="en-US" dirty="0"/>
              <a:t>따라서 구현 </a:t>
            </a:r>
            <a:r>
              <a:rPr lang="en-US" altLang="ko-KR" dirty="0"/>
              <a:t>&gt; </a:t>
            </a:r>
            <a:r>
              <a:rPr lang="ko-KR" altLang="en-US" dirty="0"/>
              <a:t>우리 식물이 자라는 모습과 조금 다름 </a:t>
            </a:r>
            <a:r>
              <a:rPr lang="en-US" altLang="ko-KR" dirty="0"/>
              <a:t>&gt;</a:t>
            </a:r>
            <a:r>
              <a:rPr lang="ko-KR" altLang="en-US" dirty="0"/>
              <a:t>  식물마다 다르게 성장하는 모습 구현 </a:t>
            </a:r>
            <a:r>
              <a:rPr lang="en-US" altLang="ko-KR" dirty="0"/>
              <a:t>&gt;</a:t>
            </a:r>
            <a:r>
              <a:rPr lang="ko-KR" altLang="en-US" dirty="0"/>
              <a:t> 우리 식물 성장에 맞는 </a:t>
            </a:r>
            <a:r>
              <a:rPr lang="ko-KR" altLang="en-US" dirty="0" err="1"/>
              <a:t>쉐이더</a:t>
            </a:r>
            <a:r>
              <a:rPr lang="ko-KR" altLang="en-US" dirty="0"/>
              <a:t> 제작 목표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식물의 성장을 왜 표현해는 지 </a:t>
            </a:r>
            <a:r>
              <a:rPr lang="en-US" altLang="ko-KR" dirty="0"/>
              <a:t>-&gt; </a:t>
            </a:r>
          </a:p>
          <a:p>
            <a:r>
              <a:rPr lang="ko-KR" altLang="en-US" dirty="0"/>
              <a:t>가장 중요한 </a:t>
            </a:r>
            <a:r>
              <a:rPr lang="ko-KR" altLang="en-US" dirty="0" err="1"/>
              <a:t>ㄱ부분이</a:t>
            </a:r>
            <a:r>
              <a:rPr lang="ko-KR" altLang="en-US" dirty="0"/>
              <a:t> 씨앗을 던져서 씨앗이 성장하는 모습을 보여주는게 주 컨텐츠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더 사실감 있는 게임 세상을 구현하기 위해서는 식물 종류에 따라 다르고</a:t>
            </a:r>
            <a:r>
              <a:rPr lang="en-US" altLang="ko-KR" dirty="0"/>
              <a:t> </a:t>
            </a:r>
            <a:r>
              <a:rPr lang="ko-KR" altLang="en-US" dirty="0"/>
              <a:t>주변환경에 따라 성장이 달라지는 식물의 성장을 자세히 표현해야 할 필요성이 있어 </a:t>
            </a:r>
            <a:endParaRPr lang="en-US" altLang="ko-KR" dirty="0"/>
          </a:p>
          <a:p>
            <a:r>
              <a:rPr lang="ko-KR" altLang="en-US" dirty="0"/>
              <a:t>현재 나와있는 </a:t>
            </a:r>
            <a:r>
              <a:rPr lang="ko-KR" altLang="en-US" dirty="0" err="1"/>
              <a:t>쉐이더로는</a:t>
            </a:r>
            <a:r>
              <a:rPr lang="ko-KR" altLang="en-US" dirty="0"/>
              <a:t> 없기 </a:t>
            </a:r>
            <a:r>
              <a:rPr lang="ko-KR" altLang="en-US" dirty="0" err="1"/>
              <a:t>떄문에</a:t>
            </a:r>
            <a:r>
              <a:rPr lang="ko-KR" altLang="en-US" dirty="0"/>
              <a:t> 식물 </a:t>
            </a:r>
            <a:r>
              <a:rPr lang="ko-KR" altLang="en-US" dirty="0" err="1"/>
              <a:t>쉐이더를</a:t>
            </a:r>
            <a:r>
              <a:rPr lang="ko-KR" altLang="en-US" dirty="0"/>
              <a:t> 만들기로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3B1B3-6EA7-4B89-95C0-227ED1EC4635}" type="slidenum">
              <a:rPr lang="en-US" altLang="ko-KR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966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주인공 캐릭터 </a:t>
            </a:r>
            <a:r>
              <a:rPr lang="en-US" altLang="ko-KR" dirty="0"/>
              <a:t>&gt; </a:t>
            </a:r>
            <a:r>
              <a:rPr lang="ko-KR" altLang="en-US" dirty="0"/>
              <a:t>지형 넘나들면서 플레이 진행 </a:t>
            </a:r>
            <a:r>
              <a:rPr lang="en-US" altLang="ko-KR" dirty="0"/>
              <a:t>&gt; </a:t>
            </a:r>
            <a:r>
              <a:rPr lang="ko-KR" altLang="en-US" dirty="0"/>
              <a:t>각 상황에 맞는 애니메이션 표현 </a:t>
            </a:r>
            <a:endParaRPr lang="en-US" altLang="ko-KR" dirty="0"/>
          </a:p>
          <a:p>
            <a:r>
              <a:rPr lang="ko-KR" altLang="en-US" dirty="0"/>
              <a:t>각 상황의 예는 다음과 같다</a:t>
            </a:r>
            <a:r>
              <a:rPr lang="en-US" altLang="ko-KR" dirty="0"/>
              <a:t>. (</a:t>
            </a:r>
            <a:r>
              <a:rPr lang="ko-KR" altLang="en-US" dirty="0"/>
              <a:t>속도 </a:t>
            </a:r>
            <a:r>
              <a:rPr lang="en-US" altLang="ko-KR" dirty="0"/>
              <a:t>/ </a:t>
            </a:r>
            <a:r>
              <a:rPr lang="ko-KR" altLang="en-US" dirty="0"/>
              <a:t>체력 </a:t>
            </a:r>
            <a:r>
              <a:rPr lang="en-US" altLang="ko-KR" dirty="0"/>
              <a:t>/ </a:t>
            </a:r>
            <a:r>
              <a:rPr lang="ko-KR" altLang="en-US" dirty="0"/>
              <a:t>새총 당기는 힘 </a:t>
            </a:r>
            <a:r>
              <a:rPr lang="en-US" altLang="ko-KR" dirty="0"/>
              <a:t>/ </a:t>
            </a:r>
            <a:r>
              <a:rPr lang="ko-KR" altLang="en-US" dirty="0"/>
              <a:t>지형 오르기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연결되는 과정 </a:t>
            </a:r>
            <a:r>
              <a:rPr lang="en-US" altLang="ko-KR" dirty="0"/>
              <a:t>&gt; </a:t>
            </a:r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걷다가 뛰는 그 사이 </a:t>
            </a:r>
            <a:r>
              <a:rPr lang="en-US" altLang="ko-KR" dirty="0"/>
              <a:t>-&gt; </a:t>
            </a:r>
            <a:r>
              <a:rPr lang="ko-KR" altLang="en-US" dirty="0"/>
              <a:t>애니메이션과 애니메이션 사이 </a:t>
            </a:r>
            <a:r>
              <a:rPr lang="en-US" altLang="ko-KR" dirty="0"/>
              <a:t>-&gt; </a:t>
            </a:r>
            <a:r>
              <a:rPr lang="ko-KR" altLang="en-US" dirty="0" err="1"/>
              <a:t>애니메이터</a:t>
            </a:r>
            <a:r>
              <a:rPr lang="ko-KR" altLang="en-US" dirty="0"/>
              <a:t> 이 동작들 세분화 시켜서 표현해주는 방법도 있겠지만 </a:t>
            </a:r>
            <a:r>
              <a:rPr lang="en-US" altLang="ko-KR" dirty="0"/>
              <a:t>&gt; </a:t>
            </a:r>
            <a:r>
              <a:rPr lang="ko-KR" altLang="en-US" dirty="0"/>
              <a:t>몇가지의 애니메이션을 </a:t>
            </a:r>
            <a:r>
              <a:rPr lang="ko-KR" altLang="en-US" dirty="0" err="1"/>
              <a:t>블렌딩</a:t>
            </a:r>
            <a:r>
              <a:rPr lang="ko-KR" altLang="en-US" dirty="0"/>
              <a:t> 해서 다양한 상황에 맞는 애니메이션 표현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 </a:t>
            </a:r>
            <a:r>
              <a:rPr lang="ko-KR" altLang="en-US" dirty="0" err="1"/>
              <a:t>만들수</a:t>
            </a:r>
            <a:r>
              <a:rPr lang="ko-KR" altLang="en-US" dirty="0"/>
              <a:t> 없어서 </a:t>
            </a:r>
            <a:r>
              <a:rPr lang="en-US" altLang="ko-KR" dirty="0"/>
              <a:t>(</a:t>
            </a:r>
            <a:r>
              <a:rPr lang="ko-KR" altLang="en-US" dirty="0"/>
              <a:t>효율적으로 개발하기 위해서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이렇게 많은 애니메이션 필요 </a:t>
            </a:r>
            <a:r>
              <a:rPr lang="en-US" altLang="ko-KR" dirty="0"/>
              <a:t>&gt; </a:t>
            </a:r>
            <a:r>
              <a:rPr lang="ko-KR" altLang="en-US" dirty="0"/>
              <a:t>이런 애니메이션 상황에 따라 변화 시켜야 함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중간 단계의 애니메이션을 표현해주기 위해 </a:t>
            </a:r>
            <a:r>
              <a:rPr lang="en-US" altLang="ko-KR" dirty="0"/>
              <a:t>&gt;  </a:t>
            </a:r>
          </a:p>
          <a:p>
            <a:r>
              <a:rPr lang="en-US" altLang="ko-KR" dirty="0"/>
              <a:t>---------------------------</a:t>
            </a:r>
          </a:p>
          <a:p>
            <a:endParaRPr lang="en-US" altLang="ko-KR" dirty="0"/>
          </a:p>
          <a:p>
            <a:r>
              <a:rPr lang="ko-KR" altLang="en-US" dirty="0"/>
              <a:t>저희는 주인공 캐릭터가 </a:t>
            </a:r>
            <a:r>
              <a:rPr lang="en-US" altLang="ko-KR" dirty="0"/>
              <a:t>1</a:t>
            </a:r>
            <a:r>
              <a:rPr lang="ko-KR" altLang="en-US" dirty="0"/>
              <a:t>명이고 주인공 캐릭터가 지형을 넘나 </a:t>
            </a:r>
            <a:r>
              <a:rPr lang="ko-KR" altLang="en-US" dirty="0" err="1"/>
              <a:t>드면서</a:t>
            </a:r>
            <a:r>
              <a:rPr lang="ko-KR" altLang="en-US" dirty="0"/>
              <a:t> 플레이를 진행하기 때문에 각 상황에 맞는 애니메이션을 </a:t>
            </a:r>
            <a:r>
              <a:rPr lang="ko-KR" altLang="en-US" dirty="0" err="1"/>
              <a:t>표햔해주어야</a:t>
            </a:r>
            <a:r>
              <a:rPr lang="ko-KR" altLang="en-US" dirty="0"/>
              <a:t> 한다고 </a:t>
            </a:r>
            <a:r>
              <a:rPr lang="ko-KR" altLang="en-US" dirty="0" err="1"/>
              <a:t>생각했습니ㅏㄷ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각 상황이란 다음과 같이 구분이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속도에 따라서 다리 걷는 속도가 달라지고 체력에 따라서도 달라지고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새총을 당기는 힘에 따라 달라집니다</a:t>
            </a:r>
            <a:r>
              <a:rPr lang="en-US" altLang="ko-KR" dirty="0"/>
              <a:t>. </a:t>
            </a:r>
            <a:r>
              <a:rPr lang="ko-KR" altLang="en-US" dirty="0"/>
              <a:t>그래서 인체를 세분화 시켜서 달라지게 표현할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3B1B3-6EA7-4B89-95C0-227ED1EC4635}" type="slidenum">
              <a:rPr lang="en-US" altLang="ko-KR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05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져니와</a:t>
            </a:r>
            <a:r>
              <a:rPr lang="ko-KR" altLang="en-US" dirty="0"/>
              <a:t> 비교하였을 때 저희 게임이 가지는 차별성과 경쟁성은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차별성은 </a:t>
            </a:r>
            <a:r>
              <a:rPr lang="ko-KR" altLang="en-US" dirty="0" err="1"/>
              <a:t>맵의</a:t>
            </a:r>
            <a:r>
              <a:rPr lang="ko-KR" altLang="en-US" dirty="0"/>
              <a:t> 지형을 직접적으로 활용해서 플레이가 가능하다는 점 </a:t>
            </a:r>
            <a:r>
              <a:rPr lang="en-US" altLang="ko-KR" dirty="0"/>
              <a:t>/ </a:t>
            </a:r>
            <a:r>
              <a:rPr lang="ko-KR" altLang="en-US" dirty="0" err="1"/>
              <a:t>경쟁성</a:t>
            </a:r>
            <a:r>
              <a:rPr lang="ko-KR" altLang="en-US" dirty="0"/>
              <a:t> 스킬 아닌 씨앗 매개체 아이템 활용 </a:t>
            </a:r>
            <a:r>
              <a:rPr lang="en-US" altLang="ko-KR" dirty="0"/>
              <a:t>. </a:t>
            </a:r>
            <a:r>
              <a:rPr lang="ko-KR" altLang="en-US" dirty="0"/>
              <a:t>게임 플레이에 대한 확장성이 좋음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3B1B3-6EA7-4B89-95C0-227ED1EC4635}" type="slidenum">
              <a:rPr lang="en-US" altLang="ko-KR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5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개발 일정 이정도 </a:t>
            </a:r>
            <a:endParaRPr lang="en-US" altLang="ko-KR" dirty="0"/>
          </a:p>
          <a:p>
            <a:r>
              <a:rPr lang="ko-KR" altLang="en-US" dirty="0"/>
              <a:t>중간발표까지 </a:t>
            </a:r>
            <a:r>
              <a:rPr lang="en-US" altLang="ko-KR" dirty="0"/>
              <a:t>&gt; </a:t>
            </a:r>
            <a:r>
              <a:rPr lang="ko-KR" altLang="en-US" dirty="0"/>
              <a:t>이정도까지 완료될 것 같습니다</a:t>
            </a:r>
            <a:r>
              <a:rPr lang="en-US" altLang="ko-KR" dirty="0"/>
              <a:t>. </a:t>
            </a:r>
            <a:r>
              <a:rPr lang="ko-KR" altLang="en-US" dirty="0"/>
              <a:t>이상입니다 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3B1B3-6EA7-4B89-95C0-227ED1EC4635}" type="slidenum">
              <a:rPr lang="en-US" altLang="ko-KR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6855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한나 </a:t>
            </a:r>
            <a:endParaRPr lang="en-US" altLang="ko-KR"/>
          </a:p>
          <a:p>
            <a:r>
              <a:rPr lang="ko-KR" altLang="en-US"/>
              <a:t>루크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3B1B3-6EA7-4B89-95C0-227ED1EC4635}" type="slidenum">
              <a:rPr lang="en-US" altLang="ko-KR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87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https://www.google.com/url?sa=i&amp;source=images&amp;cd=&amp;cad=rja&amp;uact=8&amp;ved=2ahUKEwju0KOFkdXmAhXWaN4KHcAvCFkQjRx6BAgBEAQ&amp;url=http%3A%2F%2Fhyernugi.egloos.com%2F2058267&amp;psig=AOvVaw01DZSWnWCSqtaRye9-6Ijf&amp;ust=1577512137519799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3B1B3-6EA7-4B89-95C0-227ED1EC4635}" type="slidenum">
              <a:rPr lang="en-US" altLang="ko-KR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670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&gt;&gt; </a:t>
            </a:r>
            <a:r>
              <a:rPr lang="ko-KR" altLang="en-US" dirty="0"/>
              <a:t>졸업 작품 팀원 소개 </a:t>
            </a:r>
            <a:r>
              <a:rPr lang="en-US" altLang="ko-KR" dirty="0"/>
              <a:t>– </a:t>
            </a:r>
            <a:r>
              <a:rPr lang="ko-KR" altLang="en-US" dirty="0"/>
              <a:t>기획</a:t>
            </a:r>
            <a:r>
              <a:rPr lang="en-US" altLang="ko-KR" dirty="0"/>
              <a:t>/</a:t>
            </a:r>
            <a:r>
              <a:rPr lang="ko-KR" altLang="en-US" dirty="0"/>
              <a:t>그래픽 김지영 </a:t>
            </a:r>
            <a:r>
              <a:rPr lang="en-US" altLang="ko-KR" dirty="0"/>
              <a:t>// </a:t>
            </a:r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구건모 </a:t>
            </a:r>
            <a:r>
              <a:rPr lang="en-US" altLang="ko-KR" dirty="0"/>
              <a:t>/ </a:t>
            </a:r>
            <a:r>
              <a:rPr lang="ko-KR" altLang="en-US" dirty="0"/>
              <a:t>클라이언트 및 그래픽 </a:t>
            </a:r>
            <a:r>
              <a:rPr lang="en-US" altLang="ko-KR" dirty="0"/>
              <a:t>– </a:t>
            </a:r>
            <a:r>
              <a:rPr lang="ko-KR" altLang="en-US" dirty="0"/>
              <a:t>이예지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졸업작품 팀원을 소개하겠습니다</a:t>
            </a:r>
            <a:r>
              <a:rPr lang="en-US" altLang="ko-KR" dirty="0"/>
              <a:t>. </a:t>
            </a:r>
            <a:r>
              <a:rPr lang="ko-KR" altLang="en-US" dirty="0"/>
              <a:t>기획 그래픽을 맡은 김지영 </a:t>
            </a:r>
            <a:r>
              <a:rPr lang="en-US" altLang="ko-KR" dirty="0"/>
              <a:t>/ </a:t>
            </a:r>
            <a:r>
              <a:rPr lang="ko-KR" altLang="en-US" dirty="0"/>
              <a:t>클라이언트 구건모 </a:t>
            </a:r>
            <a:r>
              <a:rPr lang="en-US" altLang="ko-KR" dirty="0"/>
              <a:t>/ </a:t>
            </a:r>
            <a:r>
              <a:rPr lang="ko-KR" altLang="en-US" dirty="0"/>
              <a:t>클라이언트 및 그래픽 이예지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3B1B3-6EA7-4B89-95C0-227ED1EC4635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031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개발환경  유니티 개발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다음과 같습니다</a:t>
            </a:r>
            <a:r>
              <a:rPr lang="en-US" altLang="ko-KR" dirty="0"/>
              <a:t>. </a:t>
            </a:r>
            <a:r>
              <a:rPr lang="ko-KR" altLang="en-US" dirty="0"/>
              <a:t>저희는 유니티를 활용해서 개발 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3B1B3-6EA7-4B89-95C0-227ED1EC4635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698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연구 목적 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&gt;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퍼즐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어드벤쳐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게임 개발 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&gt;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다양한 장애요소 특수 씨앗 활용해 해결 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&gt;&gt;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그래픽 컨셉 로우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폴리곤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모델링으로 자체제작 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&gt; 3D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자유시점 게임 개발</a:t>
            </a:r>
            <a:endParaRPr lang="en-US" altLang="ko-KR" dirty="0">
              <a:latin typeface="Calibri"/>
              <a:ea typeface="맑은 고딕"/>
              <a:cs typeface="Calibri"/>
            </a:endParaRPr>
          </a:p>
          <a:p>
            <a:endParaRPr lang="en-US" altLang="ko-KR" dirty="0">
              <a:latin typeface="Calibri"/>
              <a:ea typeface="맑은 고딕"/>
              <a:cs typeface="Calibri"/>
            </a:endParaRPr>
          </a:p>
          <a:p>
            <a:endParaRPr lang="en-US" altLang="ko-KR" dirty="0">
              <a:latin typeface="Calibri"/>
              <a:ea typeface="맑은 고딕"/>
              <a:cs typeface="Calibri"/>
            </a:endParaRPr>
          </a:p>
          <a:p>
            <a:endParaRPr lang="en-US" altLang="ko-KR" dirty="0">
              <a:latin typeface="Calibri"/>
              <a:ea typeface="맑은 고딕"/>
              <a:cs typeface="Calibri"/>
            </a:endParaRPr>
          </a:p>
          <a:p>
            <a:endParaRPr lang="en-US" altLang="ko-KR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 err="1">
                <a:latin typeface="Calibri"/>
                <a:ea typeface="맑은 고딕"/>
                <a:cs typeface="Calibri"/>
              </a:rPr>
              <a:t>저희게임은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특수 씨앗을 사용해 지형 장애물을 풀어가며 부모님을 찾는 퍼즐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어드벤쳐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게임입니다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</a:p>
          <a:p>
            <a:endParaRPr lang="en-US" altLang="ko-KR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지형 장애물에는 지형적인 장애물이나 피폭수치 등이 있고 이 장애물을 해결하기 위해 특수 씨앗이라는 게임 아이템을 사용합니다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</a:p>
          <a:p>
            <a:endParaRPr lang="en-US" altLang="ko-KR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그래픽 컨셉은 로우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폴리곤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모델링입니다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3B1B3-6EA7-4B89-95C0-227ED1EC4635}" type="slidenum">
              <a:rPr lang="en-US" altLang="ko-KR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217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600" dirty="0"/>
              <a:t>게임 컨셉입니다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스토리 </a:t>
            </a:r>
            <a:r>
              <a:rPr lang="en-US" altLang="ko-KR" sz="1600" dirty="0"/>
              <a:t>&gt; </a:t>
            </a:r>
            <a:r>
              <a:rPr lang="ko-KR" altLang="en-US" sz="1600" dirty="0"/>
              <a:t>핵전쟁 이후 </a:t>
            </a:r>
            <a:r>
              <a:rPr lang="ko-KR" altLang="en-US" sz="1600" dirty="0" err="1"/>
              <a:t>식랑자원</a:t>
            </a:r>
            <a:r>
              <a:rPr lang="ko-KR" altLang="en-US" sz="1600" dirty="0"/>
              <a:t> 부족 </a:t>
            </a:r>
            <a:r>
              <a:rPr lang="en-US" altLang="ko-KR" sz="1600" dirty="0"/>
              <a:t>&gt; </a:t>
            </a:r>
            <a:r>
              <a:rPr lang="ko-KR" altLang="en-US" sz="1600" dirty="0"/>
              <a:t>식량난 해결 위한 식물연구 끌려간 부모님 </a:t>
            </a:r>
            <a:r>
              <a:rPr lang="en-US" altLang="ko-KR" sz="1600" dirty="0"/>
              <a:t>&gt; </a:t>
            </a:r>
            <a:r>
              <a:rPr lang="ko-KR" altLang="en-US" sz="1600" dirty="0"/>
              <a:t>남기신 쪽지 발견 </a:t>
            </a:r>
            <a:r>
              <a:rPr lang="en-US" altLang="ko-KR" sz="1600" dirty="0"/>
              <a:t>&gt; </a:t>
            </a:r>
            <a:r>
              <a:rPr lang="ko-KR" altLang="en-US" sz="1600" dirty="0"/>
              <a:t>부모님을 만나러 가는 소녀가 되어 </a:t>
            </a:r>
            <a:r>
              <a:rPr lang="en-US" altLang="ko-KR" sz="1600" dirty="0"/>
              <a:t>&gt; </a:t>
            </a:r>
            <a:r>
              <a:rPr lang="ko-KR" altLang="en-US" sz="1600" dirty="0"/>
              <a:t>특수 씨앗 활용 장애물 </a:t>
            </a:r>
            <a:r>
              <a:rPr lang="ko-KR" altLang="en-US" sz="1600" dirty="0" err="1"/>
              <a:t>헤쳐나가는</a:t>
            </a:r>
            <a:r>
              <a:rPr lang="ko-KR" altLang="en-US" sz="1600" dirty="0"/>
              <a:t> 게임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게임 컨셉은 핵 전쟁 이후에 식량 자원이 부족해져 식량난을 해결하기 위한 식물 연구에 끌려간 부모님이 </a:t>
            </a:r>
            <a:r>
              <a:rPr lang="en-US" altLang="ko-KR" sz="1600" dirty="0"/>
              <a:t>(</a:t>
            </a:r>
            <a:r>
              <a:rPr lang="ko-KR" altLang="en-US" sz="1600" dirty="0"/>
              <a:t>특수 씨앗을 가지고 연구소로 와 달라고 하시는</a:t>
            </a:r>
            <a:r>
              <a:rPr lang="en-US" altLang="ko-KR" sz="1600" dirty="0"/>
              <a:t>)</a:t>
            </a:r>
            <a:r>
              <a:rPr lang="ko-KR" altLang="en-US" sz="1600" dirty="0"/>
              <a:t> 남기신 쪽지를 </a:t>
            </a:r>
            <a:r>
              <a:rPr lang="en-US" altLang="ko-KR" sz="1600" dirty="0"/>
              <a:t>1</a:t>
            </a:r>
            <a:r>
              <a:rPr lang="ko-KR" altLang="en-US" sz="1600" dirty="0"/>
              <a:t>년 후에 발견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부모님을 만나려 가는 소녀가 되어 특수 씨앗을 활용해 장애물을 해쳐 나가는 게임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장애물 중에</a:t>
            </a:r>
            <a:r>
              <a:rPr lang="en-US" altLang="ko-KR" sz="1600" dirty="0"/>
              <a:t>) </a:t>
            </a:r>
            <a:r>
              <a:rPr lang="ko-KR" altLang="en-US" sz="1600" dirty="0"/>
              <a:t>증가하는 피폭 수치를 낮추기 위해 치료제를 섭취해야 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치료제를 얻기 위해 특수 씨앗을 활용합니다</a:t>
            </a:r>
            <a:r>
              <a:rPr lang="en-US" altLang="ko-KR" sz="16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3B1B3-6EA7-4B89-95C0-227ED1EC4635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182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예상플레이 시간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</a:t>
            </a:r>
            <a:r>
              <a:rPr lang="ko-KR" altLang="en-US" dirty="0"/>
              <a:t>맵 크기 </a:t>
            </a:r>
            <a:r>
              <a:rPr lang="en-US" altLang="ko-KR" dirty="0"/>
              <a:t>&gt; </a:t>
            </a:r>
            <a:r>
              <a:rPr lang="ko-KR" altLang="en-US" dirty="0"/>
              <a:t>캐릭터 </a:t>
            </a:r>
            <a:r>
              <a:rPr lang="en-US" altLang="ko-KR" dirty="0"/>
              <a:t>Player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명 메인 </a:t>
            </a:r>
            <a:r>
              <a:rPr lang="en-US" altLang="ko-KR" dirty="0"/>
              <a:t>NPC 5</a:t>
            </a:r>
            <a:r>
              <a:rPr lang="ko-KR" altLang="en-US" dirty="0"/>
              <a:t>명 </a:t>
            </a:r>
            <a:r>
              <a:rPr lang="en-US" altLang="ko-KR" dirty="0"/>
              <a:t>&gt; </a:t>
            </a:r>
            <a:r>
              <a:rPr lang="ko-KR" altLang="en-US" dirty="0"/>
              <a:t>기타 마을마다 </a:t>
            </a:r>
            <a:r>
              <a:rPr lang="en-US" altLang="ko-KR" dirty="0"/>
              <a:t>10</a:t>
            </a:r>
            <a:r>
              <a:rPr lang="ko-KR" altLang="en-US" dirty="0"/>
              <a:t>명씩 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아이템 개수 특수 씨앗 </a:t>
            </a:r>
            <a:r>
              <a:rPr lang="en-US" altLang="ko-KR" dirty="0"/>
              <a:t>11</a:t>
            </a:r>
            <a:r>
              <a:rPr lang="ko-KR" altLang="en-US" dirty="0"/>
              <a:t>종 재료 </a:t>
            </a:r>
            <a:r>
              <a:rPr lang="en-US" altLang="ko-KR" dirty="0"/>
              <a:t>35</a:t>
            </a:r>
            <a:r>
              <a:rPr lang="ko-KR" altLang="en-US" dirty="0"/>
              <a:t>종 </a:t>
            </a:r>
            <a:r>
              <a:rPr lang="en-US" altLang="ko-KR" dirty="0"/>
              <a:t>&gt; </a:t>
            </a:r>
            <a:r>
              <a:rPr lang="ko-KR" altLang="en-US" dirty="0"/>
              <a:t>장비 소모품 </a:t>
            </a:r>
            <a:r>
              <a:rPr lang="en-US" altLang="ko-KR" dirty="0"/>
              <a:t>15</a:t>
            </a:r>
            <a:r>
              <a:rPr lang="ko-KR" altLang="en-US" dirty="0"/>
              <a:t>종</a:t>
            </a:r>
            <a:endParaRPr lang="en-US" altLang="ko-KR" dirty="0"/>
          </a:p>
          <a:p>
            <a:r>
              <a:rPr lang="ko-KR" altLang="en-US" dirty="0"/>
              <a:t>퀘스트 </a:t>
            </a:r>
            <a:r>
              <a:rPr lang="en-US" altLang="ko-KR" dirty="0"/>
              <a:t>/ </a:t>
            </a:r>
            <a:r>
              <a:rPr lang="ko-KR" altLang="en-US" dirty="0"/>
              <a:t>장애물 </a:t>
            </a:r>
            <a:r>
              <a:rPr lang="en-US" altLang="ko-KR" dirty="0"/>
              <a:t>&gt; </a:t>
            </a:r>
            <a:r>
              <a:rPr lang="ko-KR" altLang="en-US" dirty="0"/>
              <a:t>엔딩 이렇게 구성 될 예정입니다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시간 부족 시 다음과 같고요 시전하기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-----------------------------------------------------------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캐릭터</a:t>
            </a:r>
            <a:r>
              <a:rPr lang="en-US" altLang="ko-KR" dirty="0"/>
              <a:t>, </a:t>
            </a:r>
            <a:r>
              <a:rPr lang="ko-KR" altLang="en-US" dirty="0"/>
              <a:t>아이템 개수</a:t>
            </a:r>
            <a:r>
              <a:rPr lang="en-US" altLang="ko-KR" dirty="0"/>
              <a:t>, </a:t>
            </a:r>
            <a:r>
              <a:rPr lang="ko-KR" altLang="en-US" dirty="0"/>
              <a:t>퀘스트</a:t>
            </a:r>
            <a:r>
              <a:rPr lang="en-US" altLang="ko-KR" dirty="0"/>
              <a:t>, </a:t>
            </a:r>
            <a:r>
              <a:rPr lang="ko-KR" altLang="en-US" dirty="0"/>
              <a:t>장애물이 이렇게 많다</a:t>
            </a:r>
            <a:r>
              <a:rPr lang="en-US" altLang="ko-KR" dirty="0"/>
              <a:t>~</a:t>
            </a:r>
          </a:p>
          <a:p>
            <a:r>
              <a:rPr lang="ko-KR" altLang="en-US" dirty="0"/>
              <a:t>그래서 예상 플레이 시간은 </a:t>
            </a:r>
            <a:r>
              <a:rPr lang="en-US" altLang="ko-KR" dirty="0"/>
              <a:t>4~7</a:t>
            </a:r>
            <a:r>
              <a:rPr lang="ko-KR" altLang="en-US" dirty="0"/>
              <a:t>시간이 소요될 </a:t>
            </a:r>
            <a:r>
              <a:rPr lang="ko-KR" altLang="en-US" dirty="0" err="1"/>
              <a:t>것같다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예상 플레이 시간은 </a:t>
            </a:r>
            <a:r>
              <a:rPr lang="en-US" altLang="ko-KR" dirty="0"/>
              <a:t>4~7</a:t>
            </a:r>
            <a:r>
              <a:rPr lang="ko-KR" altLang="en-US" dirty="0"/>
              <a:t>시간 목표로 잡았습니다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플레이어 </a:t>
            </a:r>
            <a:r>
              <a:rPr lang="en-US" altLang="ko-KR" dirty="0"/>
              <a:t>1</a:t>
            </a:r>
            <a:r>
              <a:rPr lang="ko-KR" altLang="en-US" dirty="0"/>
              <a:t>명과 메인 </a:t>
            </a:r>
            <a:r>
              <a:rPr lang="en-US" altLang="ko-KR" dirty="0"/>
              <a:t>NPC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명에  </a:t>
            </a:r>
            <a:r>
              <a:rPr lang="en-US" altLang="ko-KR" dirty="0"/>
              <a:t>/ </a:t>
            </a:r>
            <a:r>
              <a:rPr lang="ko-KR" altLang="en-US" dirty="0"/>
              <a:t>일반 </a:t>
            </a:r>
            <a:r>
              <a:rPr lang="en-US" altLang="ko-KR" dirty="0"/>
              <a:t>NPC</a:t>
            </a:r>
            <a:r>
              <a:rPr lang="ko-KR" altLang="en-US" dirty="0"/>
              <a:t>는 마을마다 </a:t>
            </a:r>
            <a:r>
              <a:rPr lang="en-US" altLang="ko-KR" dirty="0"/>
              <a:t>10</a:t>
            </a:r>
            <a:r>
              <a:rPr lang="ko-KR" altLang="en-US" dirty="0"/>
              <a:t>명이 존재하고</a:t>
            </a:r>
            <a:endParaRPr lang="en-US" altLang="ko-KR" dirty="0"/>
          </a:p>
          <a:p>
            <a:r>
              <a:rPr lang="ko-KR" altLang="en-US" dirty="0"/>
              <a:t>아이템은 특수 씨앗 </a:t>
            </a:r>
            <a:r>
              <a:rPr lang="en-US" altLang="ko-KR" dirty="0"/>
              <a:t>11</a:t>
            </a:r>
            <a:r>
              <a:rPr lang="ko-KR" altLang="en-US" dirty="0"/>
              <a:t>종 재료 </a:t>
            </a:r>
            <a:r>
              <a:rPr lang="en-US" altLang="ko-KR" dirty="0"/>
              <a:t>35</a:t>
            </a:r>
            <a:r>
              <a:rPr lang="ko-KR" altLang="en-US" dirty="0"/>
              <a:t>종 장비</a:t>
            </a:r>
            <a:r>
              <a:rPr lang="en-US" altLang="ko-KR" dirty="0"/>
              <a:t>&amp;</a:t>
            </a:r>
            <a:r>
              <a:rPr lang="ko-KR" altLang="en-US" dirty="0"/>
              <a:t>소모품 </a:t>
            </a:r>
            <a:r>
              <a:rPr lang="en-US" altLang="ko-KR" dirty="0"/>
              <a:t>15</a:t>
            </a:r>
            <a:r>
              <a:rPr lang="ko-KR" altLang="en-US" dirty="0"/>
              <a:t>종</a:t>
            </a:r>
            <a:endParaRPr lang="en-US" altLang="ko-KR" dirty="0"/>
          </a:p>
          <a:p>
            <a:r>
              <a:rPr lang="ko-KR" altLang="en-US" dirty="0"/>
              <a:t>퀘스트는 메인 서브 총 합해서 </a:t>
            </a:r>
            <a:r>
              <a:rPr lang="en-US" altLang="ko-KR" dirty="0"/>
              <a:t>80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심부름 센터 처럼 </a:t>
            </a:r>
            <a:r>
              <a:rPr lang="en-US" altLang="ko-KR" dirty="0"/>
              <a:t>NPC</a:t>
            </a:r>
            <a:r>
              <a:rPr lang="ko-KR" altLang="en-US" dirty="0"/>
              <a:t>가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장애물 마을과 마을 사이 장애물 </a:t>
            </a:r>
            <a:r>
              <a:rPr lang="en-US" altLang="ko-KR" dirty="0"/>
              <a:t>25</a:t>
            </a:r>
            <a:r>
              <a:rPr lang="ko-KR" altLang="en-US" dirty="0"/>
              <a:t>개 </a:t>
            </a:r>
            <a:r>
              <a:rPr lang="en-US" altLang="ko-KR" dirty="0"/>
              <a:t> </a:t>
            </a:r>
            <a:r>
              <a:rPr lang="ko-KR" altLang="en-US" dirty="0"/>
              <a:t>총 장애물 유형 </a:t>
            </a:r>
            <a:r>
              <a:rPr lang="en-US" altLang="ko-KR" dirty="0"/>
              <a:t>20</a:t>
            </a:r>
            <a:r>
              <a:rPr lang="ko-KR" altLang="en-US" dirty="0"/>
              <a:t>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위와 같은 콘텐츠가 있기 때문에 예상 플레이 시간을 다음과 같이 잡았습니다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물어보면</a:t>
            </a:r>
            <a:r>
              <a:rPr lang="en-US" altLang="ko-KR" dirty="0"/>
              <a:t>: </a:t>
            </a:r>
            <a:r>
              <a:rPr lang="ko-KR" altLang="en-US" dirty="0"/>
              <a:t>일반 </a:t>
            </a:r>
            <a:r>
              <a:rPr lang="en-US" altLang="ko-KR" dirty="0"/>
              <a:t>NPC</a:t>
            </a:r>
            <a:r>
              <a:rPr lang="ko-KR" altLang="en-US" dirty="0"/>
              <a:t>는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3B1B3-6EA7-4B89-95C0-227ED1EC4635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302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맵사이즈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공장 마을 등 </a:t>
            </a:r>
            <a:r>
              <a:rPr lang="en-US" altLang="ko-KR" dirty="0"/>
              <a:t>&gt; </a:t>
            </a:r>
            <a:r>
              <a:rPr lang="ko-KR" altLang="en-US" dirty="0"/>
              <a:t>주요 거점 사이 지형 장애물 분포 </a:t>
            </a:r>
            <a:r>
              <a:rPr lang="en-US" altLang="ko-KR" dirty="0"/>
              <a:t>&gt; </a:t>
            </a:r>
            <a:r>
              <a:rPr lang="ko-KR" altLang="en-US" dirty="0"/>
              <a:t>이때 맵 전체는 피폭된 상태 </a:t>
            </a:r>
            <a:r>
              <a:rPr lang="en-US" altLang="ko-KR" dirty="0"/>
              <a:t>&gt; </a:t>
            </a:r>
            <a:r>
              <a:rPr lang="ko-KR" altLang="en-US" dirty="0"/>
              <a:t>핵공장에 가까워 질수록 피폭 농도 짙어 짐</a:t>
            </a:r>
            <a:endParaRPr lang="en-US" altLang="ko-KR" dirty="0"/>
          </a:p>
          <a:p>
            <a:r>
              <a:rPr lang="en-US" altLang="ko-KR" dirty="0"/>
              <a:t>------------------------------</a:t>
            </a:r>
          </a:p>
          <a:p>
            <a:endParaRPr lang="en-US" altLang="ko-KR" dirty="0"/>
          </a:p>
          <a:p>
            <a:r>
              <a:rPr lang="ko-KR" altLang="en-US" dirty="0"/>
              <a:t>맵 사이즈는 </a:t>
            </a:r>
            <a:r>
              <a:rPr lang="en-US" altLang="ko-KR" dirty="0"/>
              <a:t>25km2</a:t>
            </a:r>
            <a:r>
              <a:rPr lang="ko-KR" altLang="en-US" dirty="0"/>
              <a:t>이며 </a:t>
            </a:r>
            <a:endParaRPr lang="en-US" altLang="ko-KR" dirty="0"/>
          </a:p>
          <a:p>
            <a:r>
              <a:rPr lang="ko-KR" altLang="en-US" dirty="0"/>
              <a:t>공장</a:t>
            </a:r>
            <a:r>
              <a:rPr lang="en-US" altLang="ko-KR" dirty="0"/>
              <a:t>, </a:t>
            </a:r>
            <a:r>
              <a:rPr lang="ko-KR" altLang="en-US" dirty="0"/>
              <a:t>마을 등 주요 거점 사이사이에 지형장애물이 분포</a:t>
            </a:r>
            <a:endParaRPr lang="en-US" altLang="ko-KR" dirty="0"/>
          </a:p>
          <a:p>
            <a:r>
              <a:rPr lang="ko-KR" altLang="en-US" dirty="0"/>
              <a:t>이 때 맵 전체는 피폭된 상태이며 폭파된 핵 공장에 가까워 질 수록 피폭 농도가 짙어 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3B1B3-6EA7-4B89-95C0-227ED1EC4635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48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맵 그래픽 컨셉 </a:t>
            </a:r>
            <a:r>
              <a:rPr lang="en-US" altLang="ko-KR" dirty="0"/>
              <a:t>-&gt; </a:t>
            </a:r>
            <a:r>
              <a:rPr lang="ko-KR" altLang="en-US" dirty="0"/>
              <a:t>사진처럼 평화로웠던 마을 </a:t>
            </a:r>
            <a:r>
              <a:rPr lang="en-US" altLang="ko-KR" dirty="0"/>
              <a:t>-&gt; </a:t>
            </a:r>
            <a:r>
              <a:rPr lang="ko-KR" altLang="en-US" dirty="0"/>
              <a:t>전쟁으로 인해 황폐화 </a:t>
            </a:r>
            <a:r>
              <a:rPr lang="en-US" altLang="ko-KR" dirty="0"/>
              <a:t>-&gt;  </a:t>
            </a:r>
            <a:r>
              <a:rPr lang="ko-KR" altLang="en-US" dirty="0"/>
              <a:t>로우 </a:t>
            </a:r>
            <a:r>
              <a:rPr lang="ko-KR" altLang="en-US" dirty="0" err="1"/>
              <a:t>폴리건</a:t>
            </a:r>
            <a:r>
              <a:rPr lang="ko-KR" altLang="en-US" dirty="0"/>
              <a:t> 형태 </a:t>
            </a:r>
            <a:r>
              <a:rPr lang="en-US" altLang="ko-KR" dirty="0"/>
              <a:t>&gt; </a:t>
            </a:r>
            <a:r>
              <a:rPr lang="ko-KR" altLang="en-US" dirty="0"/>
              <a:t>터레인을 사용 지형 제작 </a:t>
            </a:r>
            <a:r>
              <a:rPr lang="en-US" altLang="ko-KR" dirty="0"/>
              <a:t>&gt; 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터레인에 관한 질문 시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터레인</a:t>
            </a:r>
            <a:r>
              <a:rPr lang="ko-KR" altLang="en-US" dirty="0"/>
              <a:t> 원래 </a:t>
            </a:r>
            <a:r>
              <a:rPr lang="ko-KR" altLang="en-US" dirty="0" err="1"/>
              <a:t>로우폴리건</a:t>
            </a:r>
            <a:r>
              <a:rPr lang="ko-KR" altLang="en-US" dirty="0"/>
              <a:t> 아님</a:t>
            </a:r>
            <a:endParaRPr lang="en-US" altLang="ko-KR" dirty="0"/>
          </a:p>
          <a:p>
            <a:r>
              <a:rPr lang="en-US" altLang="ko-KR" dirty="0"/>
              <a:t>3D</a:t>
            </a:r>
            <a:r>
              <a:rPr lang="ko-KR" altLang="en-US" dirty="0"/>
              <a:t> </a:t>
            </a:r>
            <a:r>
              <a:rPr lang="en-US" altLang="ko-KR" dirty="0"/>
              <a:t>MAX</a:t>
            </a:r>
            <a:r>
              <a:rPr lang="ko-KR" altLang="en-US" dirty="0"/>
              <a:t>로 옮겨와서 </a:t>
            </a:r>
            <a:r>
              <a:rPr lang="ko-KR" altLang="en-US" dirty="0" err="1"/>
              <a:t>로우폴리건</a:t>
            </a:r>
            <a:r>
              <a:rPr lang="ko-KR" altLang="en-US" dirty="0"/>
              <a:t> 형태로 </a:t>
            </a:r>
            <a:r>
              <a:rPr lang="ko-KR" altLang="en-US" dirty="0" err="1"/>
              <a:t>변경해야함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맵 그래픽 컨셉은 다음과 같이 로우 </a:t>
            </a:r>
            <a:r>
              <a:rPr lang="ko-KR" altLang="en-US" dirty="0" err="1"/>
              <a:t>폴리건</a:t>
            </a:r>
            <a:r>
              <a:rPr lang="ko-KR" altLang="en-US" dirty="0"/>
              <a:t> 형태로 잡을 예정이고</a:t>
            </a:r>
            <a:endParaRPr lang="en-US" altLang="ko-KR" dirty="0"/>
          </a:p>
          <a:p>
            <a:r>
              <a:rPr lang="ko-KR" altLang="en-US" dirty="0"/>
              <a:t>맵 지형은 다음과 같이 </a:t>
            </a:r>
            <a:r>
              <a:rPr lang="en-US" altLang="ko-KR" dirty="0"/>
              <a:t>Terrain</a:t>
            </a:r>
            <a:r>
              <a:rPr lang="ko-KR" altLang="en-US" dirty="0"/>
              <a:t>을 이용하여 로우 </a:t>
            </a:r>
            <a:r>
              <a:rPr lang="ko-KR" altLang="en-US" dirty="0" err="1"/>
              <a:t>폴리곤</a:t>
            </a:r>
            <a:r>
              <a:rPr lang="ko-KR" altLang="en-US" dirty="0"/>
              <a:t> 지형을 제작 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3B1B3-6EA7-4B89-95C0-227ED1EC4635}" type="slidenum">
              <a:rPr lang="en-US" altLang="ko-KR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48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28837-8284-4835-A24A-11AB0B454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0289C2-562F-43E8-BF78-587CEC629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FDEE80-B629-4FE8-B345-AED0AFB42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5B7F-8B78-43FA-BF41-8A6884EBD563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960CA-275C-43BF-BB92-AE1B14FF9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BD2D0D-ABF3-4801-BCA3-4F8C7702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75B7-8390-468F-A6E7-FAEDF656B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785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4A7DB-724A-481D-9CE0-9CA971E99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2DDDA7-4D26-473C-AC35-5F6C22AA6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DA1FAA-02D0-4543-B3E1-74B89089E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5B7F-8B78-43FA-BF41-8A6884EBD563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26B68-5B37-4BAE-807F-BC0E2CA1D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8D06F0-0180-4C0F-835D-087152377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75B7-8390-468F-A6E7-FAEDF656B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10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F277FA-47D7-4775-9488-1EB3783A78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87C95D-22F3-47D1-A738-4C0E46D04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BC7DFB-1B10-4DE4-8DE0-0147C6058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5B7F-8B78-43FA-BF41-8A6884EBD563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B6040-111B-4CFC-B062-FD899EB3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7B2326-A77A-4580-A06D-515935DDC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75B7-8390-468F-A6E7-FAEDF656B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179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BBDBA-23C2-42F4-80D6-A5CE23EB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C3E873-9EC8-4106-B1FD-6F883F057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45ED05-8778-4988-9F35-D2F093B83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5B7F-8B78-43FA-BF41-8A6884EBD563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628D4F-CAD7-41FA-9CFB-10BBA729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94178F-7F8C-4EB6-9AE4-BC2DD64C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75B7-8390-468F-A6E7-FAEDF656B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80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D7DBF-0F44-4261-978C-705D9DC5B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8FDD51-006C-41FB-9CBE-0E1433F42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0BAFD4-C904-4F5A-85AE-B5D3DE46C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5B7F-8B78-43FA-BF41-8A6884EBD563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1DB7F5-CE87-4379-A04E-993C14C7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E9463A-D240-419B-994F-726E382D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75B7-8390-468F-A6E7-FAEDF656B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531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B3C7B2-9A26-4A7A-8515-D18A13EB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B30EED-B669-4917-ACBD-6E0F3CAC60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C52846-D802-4603-BD16-0A3836FB2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E6997A-93E7-4EB8-B7C0-6A9BC1289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5B7F-8B78-43FA-BF41-8A6884EBD563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283EEE-5E8E-4302-84CE-1C1D44E4B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22AC3A-4353-405D-B302-7C8F3676A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75B7-8390-468F-A6E7-FAEDF656B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04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D0F8C-C269-4BE1-BC19-DDF02753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C47F8-9884-4B9B-860C-A64CB88A0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360FCE-78C0-4C62-9132-0BA91C600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68CDBE-9A2C-4013-8AA4-0F52892E1E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55011A-04F5-4F9E-9A56-000B801EA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DBEBF0-5654-4498-9101-BD51D26AB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5B7F-8B78-43FA-BF41-8A6884EBD563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C29804-01F2-4F2C-9CCB-D9E95CC9F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DBC70D-8DA6-4E8B-B172-FAEA56EF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75B7-8390-468F-A6E7-FAEDF656B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799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33F9C-9C51-4852-979A-EF9D115F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6867BE-1B6C-4206-A18C-804D4BABB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5B7F-8B78-43FA-BF41-8A6884EBD563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263610-C250-4526-927E-88CD4CEB3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D5FEE1-BA64-45F9-B786-42CBCDB9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75B7-8390-468F-A6E7-FAEDF656B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77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D33872-6996-4DA3-AAE3-F5D3945EF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5B7F-8B78-43FA-BF41-8A6884EBD563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4C8F0C-BB19-43F1-A518-A81E4EA1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FC2FAD-EFB0-4BA5-9D31-A11336B55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75B7-8390-468F-A6E7-FAEDF656B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29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72494-7352-422B-8D89-8EA90739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481F2F-19FE-440B-A06A-4F9F35134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BE1E66-5A81-43F7-BFE9-CD79C9E3A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77699E-1139-4578-9471-D71E125FF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5B7F-8B78-43FA-BF41-8A6884EBD563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E3F36B-25FE-4808-BE9F-547246C7B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AE1ED0-0B7E-44D1-80FD-549035C9B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75B7-8390-468F-A6E7-FAEDF656B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94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42DA9-39EE-450A-92E0-CA3BB1521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C5FC93-7629-4E56-B4C3-2589D49AF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F71A2F-E8D1-4591-A492-CBE500998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73645D-7D2B-4E27-996B-EEA21BAEC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5B7F-8B78-43FA-BF41-8A6884EBD563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E54291-AEB3-4F7C-8221-1E394B6B1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CF9983-B06B-4337-BDC1-157C4DFA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75B7-8390-468F-A6E7-FAEDF656B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431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33C02-5E4A-4CE5-B4FE-EDA56B8E6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9B06BB-C31A-4503-B4AD-85ED84072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CA0051-E93E-4B19-998F-EF785E172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45B7F-8B78-43FA-BF41-8A6884EBD563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B55BC-7680-4DDA-8576-58EEE42C64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17AC46-BB98-47FD-8235-1051EE6D3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775B7-8390-468F-A6E7-FAEDF656B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284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10.wdp"/><Relationship Id="rId3" Type="http://schemas.openxmlformats.org/officeDocument/2006/relationships/image" Target="../media/image37.png"/><Relationship Id="rId7" Type="http://schemas.openxmlformats.org/officeDocument/2006/relationships/image" Target="../media/image8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6" Type="http://schemas.openxmlformats.org/officeDocument/2006/relationships/slide" Target="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microsoft.com/office/2007/relationships/hdphoto" Target="../media/hdphoto9.wdp"/><Relationship Id="rId5" Type="http://schemas.openxmlformats.org/officeDocument/2006/relationships/image" Target="../media/image6.svg"/><Relationship Id="rId15" Type="http://schemas.microsoft.com/office/2007/relationships/hdphoto" Target="../media/hdphoto11.wdp"/><Relationship Id="rId10" Type="http://schemas.openxmlformats.org/officeDocument/2006/relationships/image" Target="../media/image40.png"/><Relationship Id="rId4" Type="http://schemas.openxmlformats.org/officeDocument/2006/relationships/image" Target="../media/image5.png"/><Relationship Id="rId9" Type="http://schemas.openxmlformats.org/officeDocument/2006/relationships/image" Target="../media/image39.png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53.png"/><Relationship Id="rId18" Type="http://schemas.openxmlformats.org/officeDocument/2006/relationships/image" Target="../media/image58.svg"/><Relationship Id="rId3" Type="http://schemas.openxmlformats.org/officeDocument/2006/relationships/image" Target="../media/image5.png"/><Relationship Id="rId21" Type="http://schemas.openxmlformats.org/officeDocument/2006/relationships/image" Target="../media/image61.png"/><Relationship Id="rId7" Type="http://schemas.openxmlformats.org/officeDocument/2006/relationships/image" Target="../media/image31.png"/><Relationship Id="rId12" Type="http://schemas.openxmlformats.org/officeDocument/2006/relationships/image" Target="../media/image52.sv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6.sv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51.png"/><Relationship Id="rId5" Type="http://schemas.openxmlformats.org/officeDocument/2006/relationships/image" Target="../media/image7.png"/><Relationship Id="rId15" Type="http://schemas.openxmlformats.org/officeDocument/2006/relationships/image" Target="../media/image55.png"/><Relationship Id="rId23" Type="http://schemas.openxmlformats.org/officeDocument/2006/relationships/slide" Target="slide40.xml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6.svg"/><Relationship Id="rId9" Type="http://schemas.openxmlformats.org/officeDocument/2006/relationships/image" Target="../media/image49.png"/><Relationship Id="rId14" Type="http://schemas.openxmlformats.org/officeDocument/2006/relationships/image" Target="../media/image54.svg"/><Relationship Id="rId22" Type="http://schemas.openxmlformats.org/officeDocument/2006/relationships/image" Target="../media/image6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67.png"/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65.png"/><Relationship Id="rId5" Type="http://schemas.openxmlformats.org/officeDocument/2006/relationships/image" Target="../media/image7.png"/><Relationship Id="rId10" Type="http://schemas.openxmlformats.org/officeDocument/2006/relationships/image" Target="../media/image64.png"/><Relationship Id="rId4" Type="http://schemas.openxmlformats.org/officeDocument/2006/relationships/image" Target="../media/image6.sv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72.sv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74.png"/><Relationship Id="rId4" Type="http://schemas.openxmlformats.org/officeDocument/2006/relationships/image" Target="../media/image72.svg"/><Relationship Id="rId9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5.pn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microsoft.com/office/2007/relationships/hdphoto" Target="../media/hdphoto8.wdp"/><Relationship Id="rId4" Type="http://schemas.openxmlformats.org/officeDocument/2006/relationships/image" Target="../media/image72.sv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79.png"/><Relationship Id="rId5" Type="http://schemas.openxmlformats.org/officeDocument/2006/relationships/image" Target="../media/image7.png"/><Relationship Id="rId10" Type="http://schemas.openxmlformats.org/officeDocument/2006/relationships/image" Target="../media/image78.png"/><Relationship Id="rId4" Type="http://schemas.openxmlformats.org/officeDocument/2006/relationships/image" Target="../media/image72.svg"/><Relationship Id="rId9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82.png"/><Relationship Id="rId5" Type="http://schemas.openxmlformats.org/officeDocument/2006/relationships/image" Target="../media/image7.png"/><Relationship Id="rId10" Type="http://schemas.openxmlformats.org/officeDocument/2006/relationships/image" Target="../media/image81.png"/><Relationship Id="rId4" Type="http://schemas.openxmlformats.org/officeDocument/2006/relationships/image" Target="../media/image72.svg"/><Relationship Id="rId9" Type="http://schemas.openxmlformats.org/officeDocument/2006/relationships/image" Target="../media/image80.gif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87.sv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85.svg"/><Relationship Id="rId5" Type="http://schemas.openxmlformats.org/officeDocument/2006/relationships/image" Target="../media/image7.png"/><Relationship Id="rId15" Type="http://schemas.openxmlformats.org/officeDocument/2006/relationships/image" Target="../media/image89.jpeg"/><Relationship Id="rId10" Type="http://schemas.openxmlformats.org/officeDocument/2006/relationships/image" Target="../media/image84.png"/><Relationship Id="rId4" Type="http://schemas.openxmlformats.org/officeDocument/2006/relationships/image" Target="../media/image6.svg"/><Relationship Id="rId9" Type="http://schemas.openxmlformats.org/officeDocument/2006/relationships/image" Target="../media/image83.jpeg"/><Relationship Id="rId14" Type="http://schemas.openxmlformats.org/officeDocument/2006/relationships/image" Target="../media/image8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edreams.tistory.com/45" TargetMode="External"/><Relationship Id="rId2" Type="http://schemas.openxmlformats.org/officeDocument/2006/relationships/hyperlink" Target="https://www.google.com/url?sa=i&amp;source=images&amp;cd=&amp;ved=2ahUKEwjgmsrc1a_mAhUiGKYKHURcBe8QjRx6BAgBEAQ&amp;url=http%3A%2F%2Fwww.gameple.co.kr%2F82067&amp;psig=AOvVaw2k-frYrZd0KPLxMVxdqtWG&amp;ust=157622496515669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.naver.com/kimeun23/221217565952" TargetMode="External"/><Relationship Id="rId5" Type="http://schemas.openxmlformats.org/officeDocument/2006/relationships/hyperlink" Target="https://m.post.naver.com/viewer/postView.nhn?volumeNo=26452857&amp;memberNo=22517376&amp;vType=VERTICAL" TargetMode="External"/><Relationship Id="rId4" Type="http://schemas.openxmlformats.org/officeDocument/2006/relationships/hyperlink" Target="https://images.app.goo.gl/B3HtpKfb5vi6d3kdA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1.jpeg"/><Relationship Id="rId7" Type="http://schemas.openxmlformats.org/officeDocument/2006/relationships/image" Target="../media/image72.sv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3.png"/><Relationship Id="rId10" Type="http://schemas.openxmlformats.org/officeDocument/2006/relationships/slide" Target="slide9.xml"/><Relationship Id="rId4" Type="http://schemas.openxmlformats.org/officeDocument/2006/relationships/image" Target="../media/image92.png"/><Relationship Id="rId9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6.svg"/><Relationship Id="rId7" Type="http://schemas.openxmlformats.org/officeDocument/2006/relationships/image" Target="../media/image9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9.svg"/><Relationship Id="rId5" Type="http://schemas.openxmlformats.org/officeDocument/2006/relationships/image" Target="../media/image8.svg"/><Relationship Id="rId10" Type="http://schemas.openxmlformats.org/officeDocument/2006/relationships/image" Target="../media/image98.png"/><Relationship Id="rId4" Type="http://schemas.openxmlformats.org/officeDocument/2006/relationships/image" Target="../media/image7.png"/><Relationship Id="rId9" Type="http://schemas.openxmlformats.org/officeDocument/2006/relationships/image" Target="../media/image9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slide" Target="slide6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72.svg"/><Relationship Id="rId7" Type="http://schemas.openxmlformats.org/officeDocument/2006/relationships/image" Target="../media/image10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8.svg"/><Relationship Id="rId10" Type="http://schemas.openxmlformats.org/officeDocument/2006/relationships/slide" Target="slide6.xml"/><Relationship Id="rId4" Type="http://schemas.openxmlformats.org/officeDocument/2006/relationships/image" Target="../media/image7.png"/><Relationship Id="rId9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5.png"/><Relationship Id="rId4" Type="http://schemas.openxmlformats.org/officeDocument/2006/relationships/image" Target="../media/image110.png"/><Relationship Id="rId9" Type="http://schemas.openxmlformats.org/officeDocument/2006/relationships/slide" Target="slid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slide" Target="slide6.xml"/><Relationship Id="rId4" Type="http://schemas.openxmlformats.org/officeDocument/2006/relationships/image" Target="../media/image11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5.png"/><Relationship Id="rId7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slide" Target="slide8.xml"/><Relationship Id="rId4" Type="http://schemas.openxmlformats.org/officeDocument/2006/relationships/image" Target="../media/image72.svg"/><Relationship Id="rId9" Type="http://schemas.openxmlformats.org/officeDocument/2006/relationships/image" Target="../media/image116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eg"/><Relationship Id="rId3" Type="http://schemas.openxmlformats.org/officeDocument/2006/relationships/image" Target="../media/image5.png"/><Relationship Id="rId7" Type="http://schemas.openxmlformats.org/officeDocument/2006/relationships/image" Target="../media/image116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72.svg"/><Relationship Id="rId9" Type="http://schemas.openxmlformats.org/officeDocument/2006/relationships/slide" Target="slide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5.png"/><Relationship Id="rId7" Type="http://schemas.openxmlformats.org/officeDocument/2006/relationships/image" Target="../media/image118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72.svg"/><Relationship Id="rId9" Type="http://schemas.openxmlformats.org/officeDocument/2006/relationships/slide" Target="slide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3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72.svg"/><Relationship Id="rId10" Type="http://schemas.openxmlformats.org/officeDocument/2006/relationships/slide" Target="slide8.xml"/><Relationship Id="rId4" Type="http://schemas.openxmlformats.org/officeDocument/2006/relationships/image" Target="../media/image5.png"/><Relationship Id="rId9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18" Type="http://schemas.microsoft.com/office/2007/relationships/hdphoto" Target="../media/hdphoto5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microsoft.com/office/2007/relationships/hdphoto" Target="../media/hdphoto2.wdp"/><Relationship Id="rId5" Type="http://schemas.openxmlformats.org/officeDocument/2006/relationships/image" Target="../media/image7.png"/><Relationship Id="rId15" Type="http://schemas.openxmlformats.org/officeDocument/2006/relationships/image" Target="../media/image14.png"/><Relationship Id="rId10" Type="http://schemas.openxmlformats.org/officeDocument/2006/relationships/image" Target="../media/image11.png"/><Relationship Id="rId4" Type="http://schemas.openxmlformats.org/officeDocument/2006/relationships/image" Target="../media/image6.svg"/><Relationship Id="rId9" Type="http://schemas.microsoft.com/office/2007/relationships/hdphoto" Target="../media/hdphoto1.wdp"/><Relationship Id="rId1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72.svg"/><Relationship Id="rId7" Type="http://schemas.openxmlformats.org/officeDocument/2006/relationships/diagramLayout" Target="../diagrams/layou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slide" Target="slide13.xml"/><Relationship Id="rId5" Type="http://schemas.openxmlformats.org/officeDocument/2006/relationships/image" Target="../media/image8.svg"/><Relationship Id="rId10" Type="http://schemas.microsoft.com/office/2007/relationships/diagramDrawing" Target="../diagrams/drawing1.xml"/><Relationship Id="rId4" Type="http://schemas.openxmlformats.org/officeDocument/2006/relationships/image" Target="../media/image7.png"/><Relationship Id="rId9" Type="http://schemas.openxmlformats.org/officeDocument/2006/relationships/diagramColors" Target="../diagrams/colors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72.svg"/><Relationship Id="rId7" Type="http://schemas.openxmlformats.org/officeDocument/2006/relationships/image" Target="../media/image123.svg"/><Relationship Id="rId12" Type="http://schemas.openxmlformats.org/officeDocument/2006/relationships/slide" Target="slide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27.svg"/><Relationship Id="rId5" Type="http://schemas.openxmlformats.org/officeDocument/2006/relationships/image" Target="../media/image8.svg"/><Relationship Id="rId10" Type="http://schemas.openxmlformats.org/officeDocument/2006/relationships/image" Target="../media/image126.png"/><Relationship Id="rId4" Type="http://schemas.openxmlformats.org/officeDocument/2006/relationships/image" Target="../media/image7.png"/><Relationship Id="rId9" Type="http://schemas.openxmlformats.org/officeDocument/2006/relationships/image" Target="../media/image125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7" Type="http://schemas.openxmlformats.org/officeDocument/2006/relationships/slide" Target="slide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6.svg"/><Relationship Id="rId7" Type="http://schemas.openxmlformats.org/officeDocument/2006/relationships/image" Target="../media/image13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8.svg"/><Relationship Id="rId10" Type="http://schemas.microsoft.com/office/2007/relationships/hdphoto" Target="../media/hdphoto8.wdp"/><Relationship Id="rId4" Type="http://schemas.openxmlformats.org/officeDocument/2006/relationships/image" Target="../media/image7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6" Type="http://schemas.openxmlformats.org/officeDocument/2006/relationships/slide" Target="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20.svg"/><Relationship Id="rId5" Type="http://schemas.openxmlformats.org/officeDocument/2006/relationships/image" Target="../media/image7.pn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6.sv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17" Type="http://schemas.microsoft.com/office/2007/relationships/hdphoto" Target="../media/hdphoto8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microsoft.com/office/2007/relationships/hdphoto" Target="../media/hdphoto6.wdp"/><Relationship Id="rId5" Type="http://schemas.openxmlformats.org/officeDocument/2006/relationships/image" Target="../media/image7.png"/><Relationship Id="rId15" Type="http://schemas.openxmlformats.org/officeDocument/2006/relationships/hyperlink" Target="https://pixabay.com/en/rock-climbing-obstacle-pictogram-307236/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6.svg"/><Relationship Id="rId9" Type="http://schemas.openxmlformats.org/officeDocument/2006/relationships/image" Target="../media/image27.svg"/><Relationship Id="rId1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slide" Target="slide35.xml"/><Relationship Id="rId4" Type="http://schemas.openxmlformats.org/officeDocument/2006/relationships/image" Target="../media/image5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5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slide" Target="slide25.xml"/><Relationship Id="rId5" Type="http://schemas.openxmlformats.org/officeDocument/2006/relationships/image" Target="../media/image7.png"/><Relationship Id="rId10" Type="http://schemas.openxmlformats.org/officeDocument/2006/relationships/image" Target="../media/image36.png"/><Relationship Id="rId4" Type="http://schemas.openxmlformats.org/officeDocument/2006/relationships/image" Target="../media/image6.svg"/><Relationship Id="rId9" Type="http://schemas.openxmlformats.org/officeDocument/2006/relationships/hyperlink" Target="https://blog.naver.com/skk974/22057309177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6ECF7-A455-4C2D-842E-7F74553FB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81199"/>
            <a:ext cx="9144000" cy="1189387"/>
          </a:xfrm>
        </p:spPr>
        <p:txBody>
          <a:bodyPr>
            <a:normAutofit/>
          </a:bodyPr>
          <a:lstStyle/>
          <a:p>
            <a:r>
              <a:rPr lang="en-US" altLang="ko-KR" sz="7200">
                <a:solidFill>
                  <a:schemeClr val="tx1">
                    <a:lumMod val="75000"/>
                    <a:lumOff val="25000"/>
                  </a:schemeClr>
                </a:solidFill>
                <a:latin typeface="Stencil" panose="040409050D0802020404" pitchFamily="82" charset="0"/>
              </a:rPr>
              <a:t>Seed</a:t>
            </a:r>
            <a:endParaRPr lang="ko-KR" altLang="en-US" sz="7200">
              <a:solidFill>
                <a:schemeClr val="tx1">
                  <a:lumMod val="75000"/>
                  <a:lumOff val="25000"/>
                </a:schemeClr>
              </a:solidFill>
              <a:latin typeface="Stencil" panose="040409050D0802020404" pitchFamily="8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9BB7B8-41C8-45E5-A708-5B11BAF03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5528" y="3075062"/>
            <a:ext cx="2480943" cy="1080510"/>
          </a:xfrm>
        </p:spPr>
        <p:txBody>
          <a:bodyPr anchor="ctr">
            <a:normAutofit/>
          </a:bodyPr>
          <a:lstStyle/>
          <a:p>
            <a:r>
              <a:rPr lang="en-US" altLang="ko-KR" sz="1600">
                <a:latin typeface="나눔스퀘어" panose="020B0600000101010101" pitchFamily="50" charset="-127"/>
                <a:ea typeface="나눔스퀘어"/>
              </a:rPr>
              <a:t>2017180006 </a:t>
            </a:r>
            <a:r>
              <a:rPr lang="ko-KR" altLang="en-US" sz="1600">
                <a:latin typeface="나눔스퀘어" panose="020B0600000101010101" pitchFamily="50" charset="-127"/>
                <a:ea typeface="나눔스퀘어"/>
              </a:rPr>
              <a:t>김지영</a:t>
            </a:r>
            <a:endParaRPr lang="en-US" altLang="ko-KR" sz="1600">
              <a:latin typeface="나눔스퀘어" panose="020B0600000101010101" pitchFamily="50" charset="-127"/>
              <a:ea typeface="나눔스퀘어"/>
            </a:endParaRPr>
          </a:p>
          <a:p>
            <a:r>
              <a:rPr lang="en-US" altLang="ko-KR" sz="1600">
                <a:latin typeface="나눔스퀘어" panose="020B0600000101010101" pitchFamily="50" charset="-127"/>
                <a:ea typeface="나눔스퀘어"/>
              </a:rPr>
              <a:t>2017184002 </a:t>
            </a:r>
            <a:r>
              <a:rPr lang="ko-KR" altLang="en-US" sz="1600">
                <a:latin typeface="나눔스퀘어" panose="020B0600000101010101" pitchFamily="50" charset="-127"/>
                <a:ea typeface="나눔스퀘어"/>
              </a:rPr>
              <a:t>구건모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>
                <a:latin typeface="나눔스퀘어"/>
                <a:ea typeface="나눔스퀘어"/>
              </a:rPr>
              <a:t>2017184024 이예지</a:t>
            </a:r>
            <a:endParaRPr lang="en-US" altLang="ko-KR" sz="1600">
              <a:latin typeface="나눔스퀘어"/>
              <a:ea typeface="나눔스퀘어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837E93-B9B9-480C-BB6A-50444CCD18AF}"/>
              </a:ext>
            </a:extLst>
          </p:cNvPr>
          <p:cNvSpPr/>
          <p:nvPr/>
        </p:nvSpPr>
        <p:spPr>
          <a:xfrm>
            <a:off x="1" y="5735637"/>
            <a:ext cx="894266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57486D-564B-4C14-A989-B87FE5461E38}"/>
              </a:ext>
            </a:extLst>
          </p:cNvPr>
          <p:cNvSpPr/>
          <p:nvPr/>
        </p:nvSpPr>
        <p:spPr>
          <a:xfrm>
            <a:off x="2720828" y="6010041"/>
            <a:ext cx="9471171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AAA60E-32B4-4D63-B64F-4C34DE798CED}"/>
              </a:ext>
            </a:extLst>
          </p:cNvPr>
          <p:cNvSpPr/>
          <p:nvPr/>
        </p:nvSpPr>
        <p:spPr>
          <a:xfrm>
            <a:off x="-1" y="6010041"/>
            <a:ext cx="2720829" cy="269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A972E0-0664-4D38-A6D6-6C94013A2BD1}"/>
              </a:ext>
            </a:extLst>
          </p:cNvPr>
          <p:cNvSpPr/>
          <p:nvPr/>
        </p:nvSpPr>
        <p:spPr>
          <a:xfrm>
            <a:off x="8942665" y="5735637"/>
            <a:ext cx="3249334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34D73B-3E80-47D5-9E68-40885CF1679B}"/>
              </a:ext>
            </a:extLst>
          </p:cNvPr>
          <p:cNvSpPr/>
          <p:nvPr/>
        </p:nvSpPr>
        <p:spPr>
          <a:xfrm>
            <a:off x="10248899" y="173648"/>
            <a:ext cx="1800985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A9D18E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지도교수</a:t>
            </a:r>
            <a:r>
              <a:rPr lang="en-US" altLang="ko-KR" sz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20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송인희</a:t>
            </a:r>
            <a:r>
              <a:rPr lang="ko-KR" altLang="en-US" sz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교수님</a:t>
            </a:r>
            <a:endParaRPr lang="en-US" altLang="ko-KR" sz="1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A410E1-A87C-4E83-865B-51CC281ADCC8}"/>
              </a:ext>
            </a:extLst>
          </p:cNvPr>
          <p:cNvSpPr/>
          <p:nvPr/>
        </p:nvSpPr>
        <p:spPr>
          <a:xfrm>
            <a:off x="10248899" y="450758"/>
            <a:ext cx="1800985" cy="671605"/>
          </a:xfrm>
          <a:prstGeom prst="rect">
            <a:avLst/>
          </a:prstGeom>
          <a:noFill/>
          <a:ln w="38100"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84D0B2-E71C-417A-A8F1-D7A75D9C5A0F}"/>
              </a:ext>
            </a:extLst>
          </p:cNvPr>
          <p:cNvSpPr/>
          <p:nvPr/>
        </p:nvSpPr>
        <p:spPr>
          <a:xfrm>
            <a:off x="0" y="173648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2020</a:t>
            </a:r>
            <a:r>
              <a:rPr lang="ko-KR" altLang="en-US" sz="14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4" name="그래픽 13" descr="전나무">
            <a:extLst>
              <a:ext uri="{FF2B5EF4-FFF2-40B4-BE49-F238E27FC236}">
                <a16:creationId xmlns:a16="http://schemas.microsoft.com/office/drawing/2014/main" id="{D3AB8C15-0E2F-47D9-BE5B-83A6E6BC33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4288" y="4375235"/>
            <a:ext cx="1434935" cy="1434935"/>
          </a:xfrm>
          <a:prstGeom prst="rect">
            <a:avLst/>
          </a:prstGeom>
        </p:spPr>
      </p:pic>
      <p:pic>
        <p:nvPicPr>
          <p:cNvPr id="15" name="그래픽 14" descr="전나무">
            <a:extLst>
              <a:ext uri="{FF2B5EF4-FFF2-40B4-BE49-F238E27FC236}">
                <a16:creationId xmlns:a16="http://schemas.microsoft.com/office/drawing/2014/main" id="{471C135E-5E1D-4EE7-9F7D-165695FAC3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34026" y="4530989"/>
            <a:ext cx="1313492" cy="13134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E6C6C3-013A-4D1F-9C78-F571EFD5A52A}"/>
              </a:ext>
            </a:extLst>
          </p:cNvPr>
          <p:cNvSpPr/>
          <p:nvPr/>
        </p:nvSpPr>
        <p:spPr>
          <a:xfrm>
            <a:off x="10248899" y="1179422"/>
            <a:ext cx="1800985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A9D18E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이용희 교수님</a:t>
            </a:r>
            <a:endParaRPr lang="en-US" altLang="ko-KR" sz="1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D7A22A-9D39-471F-A9A3-3F264BC90CF5}"/>
              </a:ext>
            </a:extLst>
          </p:cNvPr>
          <p:cNvSpPr/>
          <p:nvPr/>
        </p:nvSpPr>
        <p:spPr>
          <a:xfrm>
            <a:off x="10248899" y="1476989"/>
            <a:ext cx="1800985" cy="671716"/>
          </a:xfrm>
          <a:prstGeom prst="rect">
            <a:avLst/>
          </a:prstGeom>
          <a:noFill/>
          <a:ln w="38100"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826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115623C9-756C-4817-92E5-626D97A094EE}"/>
              </a:ext>
            </a:extLst>
          </p:cNvPr>
          <p:cNvSpPr/>
          <p:nvPr/>
        </p:nvSpPr>
        <p:spPr>
          <a:xfrm>
            <a:off x="5237254" y="3475206"/>
            <a:ext cx="6954746" cy="628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다리꼴 23">
            <a:extLst>
              <a:ext uri="{FF2B5EF4-FFF2-40B4-BE49-F238E27FC236}">
                <a16:creationId xmlns:a16="http://schemas.microsoft.com/office/drawing/2014/main" id="{DF4C7A49-8562-4209-AC18-6E56CDFF841F}"/>
              </a:ext>
            </a:extLst>
          </p:cNvPr>
          <p:cNvSpPr/>
          <p:nvPr/>
        </p:nvSpPr>
        <p:spPr>
          <a:xfrm>
            <a:off x="1275109" y="5114428"/>
            <a:ext cx="2769833" cy="924865"/>
          </a:xfrm>
          <a:prstGeom prst="trapezoid">
            <a:avLst>
              <a:gd name="adj" fmla="val 847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8CD65E-5F0E-41AF-87D2-E7862AAD8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161" y="1765900"/>
            <a:ext cx="1858792" cy="32949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723F6F-BAB3-4FAC-B771-ADDD2C574252}"/>
              </a:ext>
            </a:extLst>
          </p:cNvPr>
          <p:cNvSpPr/>
          <p:nvPr/>
        </p:nvSpPr>
        <p:spPr>
          <a:xfrm>
            <a:off x="354871" y="0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D7EED3-7952-42BE-BEF6-4FECB5A4145E}"/>
              </a:ext>
            </a:extLst>
          </p:cNvPr>
          <p:cNvSpPr/>
          <p:nvPr/>
        </p:nvSpPr>
        <p:spPr>
          <a:xfrm>
            <a:off x="486888" y="543019"/>
            <a:ext cx="2028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주인공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40091C-161B-4934-BC91-54409D8EC130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D8AF30-C255-49A5-BD8C-DC4B0AEF8B07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6C71D3-1E27-4A9C-8F2C-9E898FAB5264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EA7642-7439-43F6-9EC0-40C34B149298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2">
            <a:extLst>
              <a:ext uri="{FF2B5EF4-FFF2-40B4-BE49-F238E27FC236}">
                <a16:creationId xmlns:a16="http://schemas.microsoft.com/office/drawing/2014/main" id="{A5F7A5F5-D72E-4EF5-BFA3-C04C60CF5919}"/>
              </a:ext>
            </a:extLst>
          </p:cNvPr>
          <p:cNvGrpSpPr/>
          <p:nvPr/>
        </p:nvGrpSpPr>
        <p:grpSpPr>
          <a:xfrm>
            <a:off x="10831585" y="5710793"/>
            <a:ext cx="1224754" cy="964759"/>
            <a:chOff x="10952146" y="5882548"/>
            <a:chExt cx="887680" cy="699240"/>
          </a:xfrm>
        </p:grpSpPr>
        <p:pic>
          <p:nvPicPr>
            <p:cNvPr id="14" name="그래픽 13" descr="전나무">
              <a:extLst>
                <a:ext uri="{FF2B5EF4-FFF2-40B4-BE49-F238E27FC236}">
                  <a16:creationId xmlns:a16="http://schemas.microsoft.com/office/drawing/2014/main" id="{2093757D-B16A-49BD-B8BB-803EB5F8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15" name="그래픽 14" descr="전나무">
              <a:extLst>
                <a:ext uri="{FF2B5EF4-FFF2-40B4-BE49-F238E27FC236}">
                  <a16:creationId xmlns:a16="http://schemas.microsoft.com/office/drawing/2014/main" id="{7FF0D27D-4131-4AF8-B9A7-ACDA4C38B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81FAEDC0-1F38-4625-A295-45EA9AFE72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7518">
            <a:off x="8418932" y="4275124"/>
            <a:ext cx="1709963" cy="106782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3A1998-00E5-411E-8E7F-3B4986C88A41}"/>
              </a:ext>
            </a:extLst>
          </p:cNvPr>
          <p:cNvSpPr/>
          <p:nvPr/>
        </p:nvSpPr>
        <p:spPr>
          <a:xfrm>
            <a:off x="6620820" y="5312091"/>
            <a:ext cx="5352278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집 지하실에서 부모님이 연구 중이던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특수 씨앗과 합성 레시피를 발견함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“이걸 보면 다음 장소로 </a:t>
            </a:r>
            <a:r>
              <a:rPr lang="ko-KR" altLang="en-US" sz="140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와줘”라는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편지를 발견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부모님을 찾아 길을 떠남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9730A4F-B5A0-4264-B989-7CDB6A1B78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2154" y="4308149"/>
            <a:ext cx="1528261" cy="1006726"/>
          </a:xfrm>
          <a:prstGeom prst="rect">
            <a:avLst/>
          </a:prstGeom>
        </p:spPr>
      </p:pic>
      <p:sp>
        <p:nvSpPr>
          <p:cNvPr id="37" name="TextBox 23">
            <a:extLst>
              <a:ext uri="{FF2B5EF4-FFF2-40B4-BE49-F238E27FC236}">
                <a16:creationId xmlns:a16="http://schemas.microsoft.com/office/drawing/2014/main" id="{032163EF-B30C-4AFD-A6E6-57AB96AF3DF5}"/>
              </a:ext>
            </a:extLst>
          </p:cNvPr>
          <p:cNvSpPr txBox="1"/>
          <p:nvPr/>
        </p:nvSpPr>
        <p:spPr>
          <a:xfrm>
            <a:off x="5349622" y="4179096"/>
            <a:ext cx="909897" cy="4678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C27F4E64-33CA-4829-A93C-64C951192693}"/>
              </a:ext>
            </a:extLst>
          </p:cNvPr>
          <p:cNvSpPr txBox="1"/>
          <p:nvPr/>
        </p:nvSpPr>
        <p:spPr>
          <a:xfrm>
            <a:off x="1558358" y="5115775"/>
            <a:ext cx="2287426" cy="7927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latin typeface="나눔스퀘어 ExtraBold" panose="020B0600000101010101" pitchFamily="50" charset="-127"/>
                <a:ea typeface="나눔스퀘어 ExtraBold"/>
              </a:rPr>
              <a:t>이름 : </a:t>
            </a:r>
            <a:r>
              <a:rPr lang="ko-KR" altLang="en-US" sz="1600" err="1">
                <a:latin typeface="나눔스퀘어" panose="020B0600000101010101" pitchFamily="50" charset="-127"/>
                <a:ea typeface="나눔스퀘어"/>
              </a:rPr>
              <a:t>시드</a:t>
            </a:r>
            <a:r>
              <a:rPr lang="ko-KR" altLang="en-US" sz="1600">
                <a:latin typeface="나눔스퀘어" panose="020B0600000101010101" pitchFamily="50" charset="-127"/>
                <a:ea typeface="나눔스퀘어"/>
              </a:rPr>
              <a:t> </a:t>
            </a:r>
            <a:r>
              <a:rPr lang="en-US" altLang="ko-KR" sz="1400">
                <a:latin typeface="나눔스퀘어" panose="020B0600000101010101" pitchFamily="50" charset="-127"/>
                <a:ea typeface="나눔스퀘어"/>
              </a:rPr>
              <a:t>(</a:t>
            </a:r>
            <a:r>
              <a:rPr lang="ko-KR" altLang="en-US" sz="1400">
                <a:latin typeface="나눔스퀘어" panose="020B0600000101010101" pitchFamily="50" charset="-127"/>
                <a:ea typeface="나눔스퀘어"/>
              </a:rPr>
              <a:t>여</a:t>
            </a:r>
            <a:r>
              <a:rPr lang="en-US" altLang="ko-KR" sz="1400">
                <a:latin typeface="나눔스퀘어" panose="020B0600000101010101" pitchFamily="50" charset="-127"/>
                <a:ea typeface="나눔스퀘어"/>
              </a:rPr>
              <a:t>)</a:t>
            </a:r>
            <a:endParaRPr lang="en-US" altLang="ko-KR" sz="1600">
              <a:latin typeface="나눔스퀘어 ExtraBold" panose="020B0600000101010101" pitchFamily="50" charset="-127"/>
              <a:ea typeface="나눔스퀘어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latin typeface="나눔스퀘어 ExtraBold"/>
                <a:ea typeface="나눔스퀘어 ExtraBold"/>
              </a:rPr>
              <a:t>크기 </a:t>
            </a:r>
            <a:r>
              <a:rPr lang="en-US" altLang="ko-KR" sz="1600">
                <a:latin typeface="나눔스퀘어 ExtraBold"/>
                <a:ea typeface="나눔스퀘어"/>
              </a:rPr>
              <a:t>55X35X150</a:t>
            </a:r>
            <a:r>
              <a:rPr lang="en-US" altLang="ko-KR" sz="1600">
                <a:latin typeface="나눔스퀘어" panose="020B0600000101010101" pitchFamily="50" charset="-127"/>
                <a:ea typeface="나눔스퀘어"/>
              </a:rPr>
              <a:t> CM</a:t>
            </a:r>
            <a:endParaRPr lang="en-US"/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24F18C0F-1092-471E-A0E8-5332AFC20970}"/>
              </a:ext>
            </a:extLst>
          </p:cNvPr>
          <p:cNvSpPr txBox="1"/>
          <p:nvPr/>
        </p:nvSpPr>
        <p:spPr>
          <a:xfrm>
            <a:off x="5349622" y="3500008"/>
            <a:ext cx="1297826" cy="4678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스킬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EAA282-308D-4A3F-9FDF-BBD40F1C55B6}"/>
              </a:ext>
            </a:extLst>
          </p:cNvPr>
          <p:cNvSpPr/>
          <p:nvPr/>
        </p:nvSpPr>
        <p:spPr>
          <a:xfrm>
            <a:off x="6620820" y="3541750"/>
            <a:ext cx="5352278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아이템 합성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씨앗 발사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줍기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파밍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E27F05A-7BF1-4467-9D6A-D6496CA97A6B}"/>
              </a:ext>
            </a:extLst>
          </p:cNvPr>
          <p:cNvSpPr/>
          <p:nvPr/>
        </p:nvSpPr>
        <p:spPr>
          <a:xfrm>
            <a:off x="5237254" y="1858965"/>
            <a:ext cx="6954746" cy="961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8D916F68-932D-48E3-8445-2DA8F43F2AF8}"/>
              </a:ext>
            </a:extLst>
          </p:cNvPr>
          <p:cNvSpPr txBox="1"/>
          <p:nvPr/>
        </p:nvSpPr>
        <p:spPr>
          <a:xfrm>
            <a:off x="5237253" y="2823635"/>
            <a:ext cx="1536456" cy="4678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소지품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가방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741C88-51D5-4956-BE15-4B4836FC60B1}"/>
              </a:ext>
            </a:extLst>
          </p:cNvPr>
          <p:cNvSpPr/>
          <p:nvPr/>
        </p:nvSpPr>
        <p:spPr>
          <a:xfrm>
            <a:off x="6620820" y="2990207"/>
            <a:ext cx="5352278" cy="314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07000"/>
              </a:lnSpc>
            </a:pPr>
            <a:r>
              <a:rPr lang="ko-KR" altLang="en-US" sz="1400" kern="10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인벤토리</a:t>
            </a:r>
            <a:r>
              <a:rPr lang="en-US" altLang="ko-KR" sz="1400" kern="10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400" kern="10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새총</a:t>
            </a:r>
            <a:r>
              <a:rPr lang="en-US" altLang="ko-KR" sz="1400" kern="10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400" kern="10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합성 씨앗 레시피</a:t>
            </a:r>
            <a:endParaRPr lang="ko-KR" altLang="ko-KR" sz="1400" kern="10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26" name="Picture 2" descr="키보드 아이콘에 대한 이미지 검색결과">
            <a:extLst>
              <a:ext uri="{FF2B5EF4-FFF2-40B4-BE49-F238E27FC236}">
                <a16:creationId xmlns:a16="http://schemas.microsoft.com/office/drawing/2014/main" id="{CC216E28-B331-4ACB-BC7A-9F50E3362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1778" r="97778">
                        <a14:foregroundMark x1="8000" y1="33778" x2="6222" y2="33778"/>
                        <a14:foregroundMark x1="3111" y1="36444" x2="2222" y2="55556"/>
                        <a14:foregroundMark x1="12889" y1="49333" x2="12889" y2="49333"/>
                        <a14:foregroundMark x1="24444" y1="47111" x2="25778" y2="47111"/>
                        <a14:foregroundMark x1="20444" y1="57778" x2="20444" y2="57778"/>
                        <a14:foregroundMark x1="32444" y1="60889" x2="32444" y2="60889"/>
                        <a14:foregroundMark x1="50667" y1="73333" x2="50667" y2="73333"/>
                        <a14:foregroundMark x1="45333" y1="62222" x2="45333" y2="62222"/>
                        <a14:foregroundMark x1="57778" y1="60444" x2="57778" y2="60444"/>
                        <a14:foregroundMark x1="69333" y1="60889" x2="69333" y2="60889"/>
                        <a14:foregroundMark x1="87556" y1="59556" x2="87556" y2="59556"/>
                        <a14:foregroundMark x1="89333" y1="72444" x2="89333" y2="72444"/>
                        <a14:foregroundMark x1="76889" y1="74667" x2="76889" y2="74667"/>
                        <a14:foregroundMark x1="97778" y1="72444" x2="97778" y2="72444"/>
                        <a14:foregroundMark x1="72444" y1="49333" x2="72444" y2="49333"/>
                        <a14:foregroundMark x1="85333" y1="48000" x2="85333" y2="48000"/>
                        <a14:foregroundMark x1="62667" y1="49333" x2="62667" y2="49333"/>
                        <a14:foregroundMark x1="38667" y1="49333" x2="38667" y2="49333"/>
                        <a14:foregroundMark x1="52444" y1="50222" x2="52444" y2="50222"/>
                        <a14:foregroundMark x1="27556" y1="73333" x2="27556" y2="73333"/>
                        <a14:foregroundMark x1="13778" y1="72889" x2="13778" y2="7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837" y="1906541"/>
            <a:ext cx="825936" cy="82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23">
            <a:extLst>
              <a:ext uri="{FF2B5EF4-FFF2-40B4-BE49-F238E27FC236}">
                <a16:creationId xmlns:a16="http://schemas.microsoft.com/office/drawing/2014/main" id="{9E1A85DC-FC33-4300-B2B4-7114CD19B865}"/>
              </a:ext>
            </a:extLst>
          </p:cNvPr>
          <p:cNvSpPr txBox="1"/>
          <p:nvPr/>
        </p:nvSpPr>
        <p:spPr>
          <a:xfrm>
            <a:off x="5246506" y="1851624"/>
            <a:ext cx="825935" cy="4678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컨트롤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E7A735-5B51-40A2-ABF5-C7E5A4675AB9}"/>
              </a:ext>
            </a:extLst>
          </p:cNvPr>
          <p:cNvSpPr/>
          <p:nvPr/>
        </p:nvSpPr>
        <p:spPr>
          <a:xfrm>
            <a:off x="6620820" y="1990833"/>
            <a:ext cx="3046016" cy="314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07000"/>
              </a:lnSpc>
            </a:pPr>
            <a:r>
              <a:rPr lang="ko-KR" altLang="en-US" sz="1400" kern="10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키보드</a:t>
            </a:r>
            <a:r>
              <a:rPr lang="en-US" altLang="ko-KR" sz="1400" kern="10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+ mouse / </a:t>
            </a:r>
            <a:r>
              <a:rPr lang="ko-KR" altLang="en-US" sz="1400" kern="10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콘솔 패드</a:t>
            </a:r>
            <a:r>
              <a:rPr lang="en-US" altLang="ko-KR" sz="1400" kern="10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사용</a:t>
            </a:r>
            <a:r>
              <a:rPr lang="en-US" altLang="ko-KR" sz="1400" kern="10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endParaRPr lang="ko-KR" altLang="ko-KR" sz="1400" kern="10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A3E112B-52E5-45DF-ADA2-AE0ECD60AD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78" b="89778" l="3556" r="97778">
                        <a14:foregroundMark x1="42667" y1="50222" x2="42667" y2="50222"/>
                        <a14:foregroundMark x1="56000" y1="53333" x2="56000" y2="53333"/>
                        <a14:foregroundMark x1="74222" y1="42667" x2="74222" y2="42667"/>
                        <a14:foregroundMark x1="68889" y1="32889" x2="70222" y2="30667"/>
                        <a14:foregroundMark x1="76000" y1="21778" x2="76000" y2="21778"/>
                        <a14:foregroundMark x1="80444" y1="30222" x2="81778" y2="30222"/>
                        <a14:foregroundMark x1="88889" y1="26667" x2="88889" y2="26667"/>
                        <a14:foregroundMark x1="96444" y1="53333" x2="96444" y2="53333"/>
                        <a14:foregroundMark x1="96444" y1="79111" x2="96444" y2="79111"/>
                        <a14:foregroundMark x1="97778" y1="70222" x2="97778" y2="70222"/>
                        <a14:foregroundMark x1="8000" y1="32889" x2="8000" y2="32889"/>
                        <a14:foregroundMark x1="4889" y1="42667" x2="4889" y2="42667"/>
                        <a14:foregroundMark x1="3556" y1="60000" x2="3556" y2="60000"/>
                        <a14:foregroundMark x1="23556" y1="38667" x2="23556" y2="38667"/>
                        <a14:foregroundMark x1="50222" y1="31556" x2="50222" y2="31556"/>
                        <a14:foregroundMark x1="57778" y1="32000" x2="57778" y2="32000"/>
                        <a14:foregroundMark x1="41333" y1="32889" x2="41333" y2="32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99510" y="1944828"/>
            <a:ext cx="794715" cy="794715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58822232-32E5-48DC-A076-F83B11D7D777}"/>
              </a:ext>
            </a:extLst>
          </p:cNvPr>
          <p:cNvGrpSpPr/>
          <p:nvPr/>
        </p:nvGrpSpPr>
        <p:grpSpPr>
          <a:xfrm>
            <a:off x="7484951" y="144953"/>
            <a:ext cx="1812684" cy="1812684"/>
            <a:chOff x="-109173" y="1240012"/>
            <a:chExt cx="2282841" cy="228284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20F6067-08C0-4DAB-ABD8-DA7C23032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167" b="90000" l="10000" r="90000">
                          <a14:foregroundMark x1="42167" y1="10667" x2="42667" y2="9833"/>
                          <a14:foregroundMark x1="42833" y1="9167" x2="42833" y2="9167"/>
                          <a14:foregroundMark x1="30167" y1="69833" x2="30167" y2="69833"/>
                          <a14:foregroundMark x1="22000" y1="65833" x2="22000" y2="65833"/>
                          <a14:foregroundMark x1="20000" y1="45667" x2="20000" y2="45667"/>
                          <a14:foregroundMark x1="16500" y1="47500" x2="16500" y2="47500"/>
                          <a14:foregroundMark x1="14833" y1="48000" x2="14833" y2="48000"/>
                          <a14:backgroundMark x1="19500" y1="62500" x2="17167" y2="56833"/>
                          <a14:backgroundMark x1="15000" y1="51667" x2="19500" y2="63167"/>
                          <a14:backgroundMark x1="14833" y1="48500" x2="15333" y2="51667"/>
                          <a14:backgroundMark x1="21667" y1="66333" x2="25500" y2="72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09173" y="1240012"/>
              <a:ext cx="2282841" cy="2282841"/>
            </a:xfrm>
            <a:prstGeom prst="rect">
              <a:avLst/>
            </a:prstGeom>
          </p:spPr>
        </p:pic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9BF8C4B-1F65-4E19-8BA1-35EC99FDDA74}"/>
                </a:ext>
              </a:extLst>
            </p:cNvPr>
            <p:cNvSpPr/>
            <p:nvPr/>
          </p:nvSpPr>
          <p:spPr>
            <a:xfrm>
              <a:off x="15114" y="1281818"/>
              <a:ext cx="1899822" cy="1834497"/>
            </a:xfrm>
            <a:prstGeom prst="round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AF8BA72-DBA8-42B7-A125-2CAAB4EE899B}"/>
              </a:ext>
            </a:extLst>
          </p:cNvPr>
          <p:cNvSpPr txBox="1"/>
          <p:nvPr/>
        </p:nvSpPr>
        <p:spPr>
          <a:xfrm>
            <a:off x="486888" y="1004684"/>
            <a:ext cx="2653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플레이어가 직접 조종하는 캐릭터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696F890-7F7A-417A-8F4B-13931C289634}"/>
              </a:ext>
            </a:extLst>
          </p:cNvPr>
          <p:cNvSpPr/>
          <p:nvPr/>
        </p:nvSpPr>
        <p:spPr>
          <a:xfrm>
            <a:off x="354871" y="441959"/>
            <a:ext cx="132017" cy="7931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85461D-4801-41E0-8805-F71849F082BA}"/>
              </a:ext>
            </a:extLst>
          </p:cNvPr>
          <p:cNvSpPr/>
          <p:nvPr/>
        </p:nvSpPr>
        <p:spPr>
          <a:xfrm>
            <a:off x="1478892" y="4872625"/>
            <a:ext cx="825702" cy="174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15</a:t>
            </a:r>
            <a:endParaRPr lang="ko-KR" altLang="en-US" sz="80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0BF5354-D3F2-4CEE-B337-6791B089FCEF}"/>
              </a:ext>
            </a:extLst>
          </p:cNvPr>
          <p:cNvSpPr/>
          <p:nvPr/>
        </p:nvSpPr>
        <p:spPr>
          <a:xfrm>
            <a:off x="8603945" y="1419213"/>
            <a:ext cx="825702" cy="174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14</a:t>
            </a:r>
            <a:endParaRPr lang="ko-KR" altLang="en-US" sz="80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F25CC31-D46A-44D1-9F3B-B80A02D8ADA3}"/>
              </a:ext>
            </a:extLst>
          </p:cNvPr>
          <p:cNvSpPr/>
          <p:nvPr/>
        </p:nvSpPr>
        <p:spPr>
          <a:xfrm>
            <a:off x="10317413" y="4996292"/>
            <a:ext cx="825702" cy="174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16,17</a:t>
            </a:r>
            <a:endParaRPr lang="ko-KR" altLang="en-US" sz="80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46DA1-4C7C-411C-8908-F9174178B87E}"/>
              </a:ext>
            </a:extLst>
          </p:cNvPr>
          <p:cNvSpPr txBox="1"/>
          <p:nvPr/>
        </p:nvSpPr>
        <p:spPr>
          <a:xfrm>
            <a:off x="486888" y="103406"/>
            <a:ext cx="1938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소개 및 방법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4DDE6E2-03A5-4AA8-828B-512505E265F3}"/>
              </a:ext>
            </a:extLst>
          </p:cNvPr>
          <p:cNvGrpSpPr/>
          <p:nvPr/>
        </p:nvGrpSpPr>
        <p:grpSpPr>
          <a:xfrm>
            <a:off x="66851" y="2035232"/>
            <a:ext cx="5809315" cy="2951769"/>
            <a:chOff x="-475638" y="1214058"/>
            <a:chExt cx="6228325" cy="3164672"/>
          </a:xfrm>
        </p:grpSpPr>
        <p:sp>
          <p:nvSpPr>
            <p:cNvPr id="52" name="오른쪽 대괄호 51">
              <a:extLst>
                <a:ext uri="{FF2B5EF4-FFF2-40B4-BE49-F238E27FC236}">
                  <a16:creationId xmlns:a16="http://schemas.microsoft.com/office/drawing/2014/main" id="{5B0721B6-97AB-473B-941D-A6F9697445AB}"/>
                </a:ext>
              </a:extLst>
            </p:cNvPr>
            <p:cNvSpPr/>
            <p:nvPr/>
          </p:nvSpPr>
          <p:spPr>
            <a:xfrm>
              <a:off x="2788656" y="1214058"/>
              <a:ext cx="310116" cy="3164672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FE3F298-C2AD-4C58-8A53-EF796C25461C}"/>
                </a:ext>
              </a:extLst>
            </p:cNvPr>
            <p:cNvSpPr txBox="1"/>
            <p:nvPr/>
          </p:nvSpPr>
          <p:spPr>
            <a:xfrm>
              <a:off x="-86828" y="1229183"/>
              <a:ext cx="1642639" cy="593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accent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방사능 피폭 흔적 때문에 항상 후두를 쓰고 다닌다</a:t>
              </a:r>
              <a:r>
                <a: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050" dirty="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6CDD1AB-9F75-4E70-90C1-91D845E96F2C}"/>
                </a:ext>
              </a:extLst>
            </p:cNvPr>
            <p:cNvSpPr txBox="1"/>
            <p:nvPr/>
          </p:nvSpPr>
          <p:spPr>
            <a:xfrm>
              <a:off x="3199987" y="2095067"/>
              <a:ext cx="2552700" cy="280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chemeClr val="accent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가방</a:t>
              </a:r>
              <a:r>
                <a:rPr lang="en-US" altLang="ko-KR" sz="1050">
                  <a:solidFill>
                    <a:schemeClr val="accent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050">
                  <a:solidFill>
                    <a:schemeClr val="accent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아이템을 넣고 다닌다</a:t>
              </a:r>
              <a:r>
                <a:rPr lang="en-US" altLang="ko-KR" sz="1050">
                  <a:solidFill>
                    <a:schemeClr val="accent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05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A50679D-24EF-4751-A04A-97DC26F4A451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 flipH="1">
              <a:off x="521891" y="3212783"/>
              <a:ext cx="692198" cy="413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CB9AE11-410C-4E51-989A-A8ACA009BD97}"/>
                </a:ext>
              </a:extLst>
            </p:cNvPr>
            <p:cNvSpPr txBox="1"/>
            <p:nvPr/>
          </p:nvSpPr>
          <p:spPr>
            <a:xfrm>
              <a:off x="-475638" y="3626656"/>
              <a:ext cx="1995055" cy="617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>
                  <a:solidFill>
                    <a:schemeClr val="accent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지하에서 </a:t>
              </a:r>
              <a:endParaRPr lang="en-US" altLang="ko-KR" sz="110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>
                  <a:solidFill>
                    <a:schemeClr val="accent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발견한 특수 씨앗</a:t>
              </a:r>
            </a:p>
          </p:txBody>
        </p:sp>
      </p:grpSp>
      <p:sp>
        <p:nvSpPr>
          <p:cNvPr id="50" name="TextBox 23">
            <a:extLst>
              <a:ext uri="{FF2B5EF4-FFF2-40B4-BE49-F238E27FC236}">
                <a16:creationId xmlns:a16="http://schemas.microsoft.com/office/drawing/2014/main" id="{AA09500B-FAB8-4C15-9332-F3103BBF59A2}"/>
              </a:ext>
            </a:extLst>
          </p:cNvPr>
          <p:cNvSpPr txBox="1"/>
          <p:nvPr/>
        </p:nvSpPr>
        <p:spPr>
          <a:xfrm>
            <a:off x="5246506" y="200169"/>
            <a:ext cx="2380967" cy="4678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Graphic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Concept</a:t>
            </a:r>
          </a:p>
        </p:txBody>
      </p:sp>
      <p:sp>
        <p:nvSpPr>
          <p:cNvPr id="58" name="실행 단추: 도움말 57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51464790-88B3-4249-A159-DA37B8BBFFBD}"/>
              </a:ext>
            </a:extLst>
          </p:cNvPr>
          <p:cNvSpPr/>
          <p:nvPr/>
        </p:nvSpPr>
        <p:spPr>
          <a:xfrm>
            <a:off x="5453952" y="4640404"/>
            <a:ext cx="323273" cy="323273"/>
          </a:xfrm>
          <a:prstGeom prst="actionButtonHelp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809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73E08C4-AB6B-4B66-94B4-2450E699819A}"/>
              </a:ext>
            </a:extLst>
          </p:cNvPr>
          <p:cNvSpPr/>
          <p:nvPr/>
        </p:nvSpPr>
        <p:spPr>
          <a:xfrm>
            <a:off x="0" y="1897916"/>
            <a:ext cx="12192000" cy="42383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5F03C6A0-BB6D-4B10-8C27-020113BE2C62}"/>
              </a:ext>
            </a:extLst>
          </p:cNvPr>
          <p:cNvSpPr/>
          <p:nvPr/>
        </p:nvSpPr>
        <p:spPr>
          <a:xfrm rot="9078290">
            <a:off x="4349748" y="2132660"/>
            <a:ext cx="3964422" cy="3793798"/>
          </a:xfrm>
          <a:custGeom>
            <a:avLst/>
            <a:gdLst>
              <a:gd name="connsiteX0" fmla="*/ 1348829 w 2571932"/>
              <a:gd name="connsiteY0" fmla="*/ 2446206 h 2446206"/>
              <a:gd name="connsiteX1" fmla="*/ 150575 w 2571932"/>
              <a:gd name="connsiteY1" fmla="*/ 1469601 h 2446206"/>
              <a:gd name="connsiteX2" fmla="*/ 148978 w 2571932"/>
              <a:gd name="connsiteY2" fmla="*/ 1459137 h 2446206"/>
              <a:gd name="connsiteX3" fmla="*/ 0 w 2571932"/>
              <a:gd name="connsiteY3" fmla="*/ 1459137 h 2446206"/>
              <a:gd name="connsiteX4" fmla="*/ 273799 w 2571932"/>
              <a:gd name="connsiteY4" fmla="*/ 987070 h 2446206"/>
              <a:gd name="connsiteX5" fmla="*/ 547598 w 2571932"/>
              <a:gd name="connsiteY5" fmla="*/ 1459137 h 2446206"/>
              <a:gd name="connsiteX6" fmla="*/ 414729 w 2571932"/>
              <a:gd name="connsiteY6" fmla="*/ 1459137 h 2446206"/>
              <a:gd name="connsiteX7" fmla="*/ 449828 w 2571932"/>
              <a:gd name="connsiteY7" fmla="*/ 1577314 h 2446206"/>
              <a:gd name="connsiteX8" fmla="*/ 1348829 w 2571932"/>
              <a:gd name="connsiteY8" fmla="*/ 2189110 h 2446206"/>
              <a:gd name="connsiteX9" fmla="*/ 2314836 w 2571932"/>
              <a:gd name="connsiteY9" fmla="*/ 1223103 h 2446206"/>
              <a:gd name="connsiteX10" fmla="*/ 1348829 w 2571932"/>
              <a:gd name="connsiteY10" fmla="*/ 257096 h 2446206"/>
              <a:gd name="connsiteX11" fmla="*/ 402448 w 2571932"/>
              <a:gd name="connsiteY11" fmla="*/ 1028419 h 2446206"/>
              <a:gd name="connsiteX12" fmla="*/ 391703 w 2571932"/>
              <a:gd name="connsiteY12" fmla="*/ 1098818 h 2446206"/>
              <a:gd name="connsiteX13" fmla="*/ 263804 w 2571932"/>
              <a:gd name="connsiteY13" fmla="*/ 878302 h 2446206"/>
              <a:gd name="connsiteX14" fmla="*/ 131629 w 2571932"/>
              <a:gd name="connsiteY14" fmla="*/ 1106188 h 2446206"/>
              <a:gd name="connsiteX15" fmla="*/ 132040 w 2571932"/>
              <a:gd name="connsiteY15" fmla="*/ 1098048 h 2446206"/>
              <a:gd name="connsiteX16" fmla="*/ 1348829 w 2571932"/>
              <a:gd name="connsiteY16" fmla="*/ 0 h 2446206"/>
              <a:gd name="connsiteX17" fmla="*/ 2571932 w 2571932"/>
              <a:gd name="connsiteY17" fmla="*/ 1223103 h 2446206"/>
              <a:gd name="connsiteX18" fmla="*/ 1348829 w 2571932"/>
              <a:gd name="connsiteY18" fmla="*/ 2446206 h 244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71932" h="2446206">
                <a:moveTo>
                  <a:pt x="1348829" y="2446206"/>
                </a:moveTo>
                <a:cubicBezTo>
                  <a:pt x="757765" y="2446206"/>
                  <a:pt x="264625" y="2026948"/>
                  <a:pt x="150575" y="1469601"/>
                </a:cubicBezTo>
                <a:lnTo>
                  <a:pt x="148978" y="1459137"/>
                </a:lnTo>
                <a:lnTo>
                  <a:pt x="0" y="1459137"/>
                </a:lnTo>
                <a:lnTo>
                  <a:pt x="273799" y="987070"/>
                </a:lnTo>
                <a:lnTo>
                  <a:pt x="547598" y="1459137"/>
                </a:lnTo>
                <a:lnTo>
                  <a:pt x="414729" y="1459137"/>
                </a:lnTo>
                <a:lnTo>
                  <a:pt x="449828" y="1577314"/>
                </a:lnTo>
                <a:cubicBezTo>
                  <a:pt x="591103" y="1935589"/>
                  <a:pt x="940360" y="2189110"/>
                  <a:pt x="1348829" y="2189110"/>
                </a:cubicBezTo>
                <a:cubicBezTo>
                  <a:pt x="1882340" y="2189110"/>
                  <a:pt x="2314836" y="1756614"/>
                  <a:pt x="2314836" y="1223103"/>
                </a:cubicBezTo>
                <a:cubicBezTo>
                  <a:pt x="2314836" y="689592"/>
                  <a:pt x="1882340" y="257096"/>
                  <a:pt x="1348829" y="257096"/>
                </a:cubicBezTo>
                <a:cubicBezTo>
                  <a:pt x="882007" y="257096"/>
                  <a:pt x="492524" y="588226"/>
                  <a:pt x="402448" y="1028419"/>
                </a:cubicBezTo>
                <a:lnTo>
                  <a:pt x="391703" y="1098818"/>
                </a:lnTo>
                <a:lnTo>
                  <a:pt x="263804" y="878302"/>
                </a:lnTo>
                <a:lnTo>
                  <a:pt x="131629" y="1106188"/>
                </a:lnTo>
                <a:lnTo>
                  <a:pt x="132040" y="1098048"/>
                </a:lnTo>
                <a:cubicBezTo>
                  <a:pt x="194676" y="481291"/>
                  <a:pt x="715547" y="0"/>
                  <a:pt x="1348829" y="0"/>
                </a:cubicBezTo>
                <a:cubicBezTo>
                  <a:pt x="2024330" y="0"/>
                  <a:pt x="2571932" y="547602"/>
                  <a:pt x="2571932" y="1223103"/>
                </a:cubicBezTo>
                <a:cubicBezTo>
                  <a:pt x="2571932" y="1898604"/>
                  <a:pt x="2024330" y="2446206"/>
                  <a:pt x="1348829" y="2446206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6DC39F1F-CA55-438C-8C41-5F29EDFE9886}"/>
              </a:ext>
            </a:extLst>
          </p:cNvPr>
          <p:cNvSpPr/>
          <p:nvPr/>
        </p:nvSpPr>
        <p:spPr>
          <a:xfrm>
            <a:off x="7766171" y="3997381"/>
            <a:ext cx="3203900" cy="149558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해결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2FF1D3-3309-4830-9A01-4D8BA201A728}"/>
              </a:ext>
            </a:extLst>
          </p:cNvPr>
          <p:cNvSpPr/>
          <p:nvPr/>
        </p:nvSpPr>
        <p:spPr>
          <a:xfrm>
            <a:off x="354871" y="441959"/>
            <a:ext cx="132017" cy="7973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723F6F-BAB3-4FAC-B771-ADDD2C574252}"/>
              </a:ext>
            </a:extLst>
          </p:cNvPr>
          <p:cNvSpPr/>
          <p:nvPr/>
        </p:nvSpPr>
        <p:spPr>
          <a:xfrm>
            <a:off x="354871" y="0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D7EED3-7952-42BE-BEF6-4FECB5A4145E}"/>
              </a:ext>
            </a:extLst>
          </p:cNvPr>
          <p:cNvSpPr/>
          <p:nvPr/>
        </p:nvSpPr>
        <p:spPr>
          <a:xfrm>
            <a:off x="486888" y="543019"/>
            <a:ext cx="20217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게임 흐름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40091C-161B-4934-BC91-54409D8EC130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D8AF30-C255-49A5-BD8C-DC4B0AEF8B07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6C71D3-1E27-4A9C-8F2C-9E898FAB5264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EA7642-7439-43F6-9EC0-40C34B149298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2">
            <a:extLst>
              <a:ext uri="{FF2B5EF4-FFF2-40B4-BE49-F238E27FC236}">
                <a16:creationId xmlns:a16="http://schemas.microsoft.com/office/drawing/2014/main" id="{A5F7A5F5-D72E-4EF5-BFA3-C04C60CF5919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4" name="그래픽 13" descr="전나무">
              <a:extLst>
                <a:ext uri="{FF2B5EF4-FFF2-40B4-BE49-F238E27FC236}">
                  <a16:creationId xmlns:a16="http://schemas.microsoft.com/office/drawing/2014/main" id="{2093757D-B16A-49BD-B8BB-803EB5F8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15" name="그래픽 14" descr="전나무">
              <a:extLst>
                <a:ext uri="{FF2B5EF4-FFF2-40B4-BE49-F238E27FC236}">
                  <a16:creationId xmlns:a16="http://schemas.microsoft.com/office/drawing/2014/main" id="{7FF0D27D-4131-4AF8-B9A7-ACDA4C38B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9D06A356-9EFD-4D2C-A88E-62F34A8F7F56}"/>
              </a:ext>
            </a:extLst>
          </p:cNvPr>
          <p:cNvSpPr/>
          <p:nvPr/>
        </p:nvSpPr>
        <p:spPr>
          <a:xfrm>
            <a:off x="8009166" y="4930588"/>
            <a:ext cx="1625874" cy="42767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퀘스트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CC8AD62-AF56-45F3-94BB-16107EC4A777}"/>
              </a:ext>
            </a:extLst>
          </p:cNvPr>
          <p:cNvSpPr/>
          <p:nvPr/>
        </p:nvSpPr>
        <p:spPr>
          <a:xfrm>
            <a:off x="5408075" y="5396471"/>
            <a:ext cx="1625874" cy="739789"/>
          </a:xfrm>
          <a:prstGeom prst="roundRect">
            <a:avLst>
              <a:gd name="adj" fmla="val 2131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퍼즐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지형 장애물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6E444B5B-5AC2-4B20-9A8F-A6298618C016}"/>
              </a:ext>
            </a:extLst>
          </p:cNvPr>
          <p:cNvSpPr/>
          <p:nvPr/>
        </p:nvSpPr>
        <p:spPr>
          <a:xfrm>
            <a:off x="5643068" y="3731652"/>
            <a:ext cx="1197204" cy="42767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치료제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C1B713B3-4C7F-4DF5-833D-E2A1424E86B5}"/>
              </a:ext>
            </a:extLst>
          </p:cNvPr>
          <p:cNvSpPr/>
          <p:nvPr/>
        </p:nvSpPr>
        <p:spPr>
          <a:xfrm>
            <a:off x="5300005" y="1976590"/>
            <a:ext cx="1883331" cy="42767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피폭 수치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8EDFFB0-84D2-483F-B4FA-6045EC9D4EAC}"/>
              </a:ext>
            </a:extLst>
          </p:cNvPr>
          <p:cNvSpPr/>
          <p:nvPr/>
        </p:nvSpPr>
        <p:spPr>
          <a:xfrm>
            <a:off x="7989238" y="1984123"/>
            <a:ext cx="1883331" cy="42767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Game Over</a:t>
            </a:r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31F54F25-4CB5-4F65-BE57-C8AA10C08714}"/>
              </a:ext>
            </a:extLst>
          </p:cNvPr>
          <p:cNvCxnSpPr>
            <a:cxnSpLocks/>
            <a:stCxn id="73" idx="3"/>
            <a:endCxn id="74" idx="1"/>
          </p:cNvCxnSpPr>
          <p:nvPr/>
        </p:nvCxnSpPr>
        <p:spPr>
          <a:xfrm>
            <a:off x="7183336" y="2190428"/>
            <a:ext cx="805902" cy="7533"/>
          </a:xfrm>
          <a:prstGeom prst="line">
            <a:avLst/>
          </a:prstGeom>
          <a:ln w="60325" cmpd="dbl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0E04EFC-7B5C-4F98-811F-2D8229D23DED}"/>
              </a:ext>
            </a:extLst>
          </p:cNvPr>
          <p:cNvSpPr txBox="1"/>
          <p:nvPr/>
        </p:nvSpPr>
        <p:spPr>
          <a:xfrm>
            <a:off x="7085471" y="1897916"/>
            <a:ext cx="97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</a:t>
            </a:r>
            <a:endParaRPr lang="ko-KR" altLang="en-US" sz="1400" b="1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F9FBA6B-1EC9-4DCE-A3F8-F5DFA332F8F1}"/>
              </a:ext>
            </a:extLst>
          </p:cNvPr>
          <p:cNvGrpSpPr/>
          <p:nvPr/>
        </p:nvGrpSpPr>
        <p:grpSpPr>
          <a:xfrm>
            <a:off x="2197798" y="3292378"/>
            <a:ext cx="2791754" cy="1749577"/>
            <a:chOff x="2293729" y="4626945"/>
            <a:chExt cx="2791754" cy="1749577"/>
          </a:xfrm>
        </p:grpSpPr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D175BF46-104F-4F4C-9A2B-435D20249805}"/>
                </a:ext>
              </a:extLst>
            </p:cNvPr>
            <p:cNvSpPr/>
            <p:nvPr/>
          </p:nvSpPr>
          <p:spPr>
            <a:xfrm>
              <a:off x="2293729" y="4626945"/>
              <a:ext cx="2791754" cy="174957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플레이어</a:t>
              </a:r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166EEE96-CCE6-484C-B761-9C8E15B517DE}"/>
                </a:ext>
              </a:extLst>
            </p:cNvPr>
            <p:cNvSpPr/>
            <p:nvPr/>
          </p:nvSpPr>
          <p:spPr>
            <a:xfrm>
              <a:off x="3436539" y="4766331"/>
              <a:ext cx="1481042" cy="42767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이동</a:t>
              </a:r>
            </a:p>
          </p:txBody>
        </p:sp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B94F15AB-BD64-45A8-A507-297A0B1E2CCF}"/>
                </a:ext>
              </a:extLst>
            </p:cNvPr>
            <p:cNvSpPr/>
            <p:nvPr/>
          </p:nvSpPr>
          <p:spPr>
            <a:xfrm>
              <a:off x="3436537" y="5331948"/>
              <a:ext cx="1475713" cy="42767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합성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1FBF6C90-051C-48AF-8622-C2731F3B2589}"/>
                </a:ext>
              </a:extLst>
            </p:cNvPr>
            <p:cNvSpPr/>
            <p:nvPr/>
          </p:nvSpPr>
          <p:spPr>
            <a:xfrm>
              <a:off x="3438813" y="5848959"/>
              <a:ext cx="1475713" cy="42767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설치</a:t>
              </a:r>
            </a:p>
          </p:txBody>
        </p:sp>
      </p:grp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D3E3223-0874-4C84-8EE4-FF2F8833007D}"/>
              </a:ext>
            </a:extLst>
          </p:cNvPr>
          <p:cNvCxnSpPr>
            <a:cxnSpLocks/>
            <a:stCxn id="71" idx="0"/>
            <a:endCxn id="73" idx="2"/>
          </p:cNvCxnSpPr>
          <p:nvPr/>
        </p:nvCxnSpPr>
        <p:spPr>
          <a:xfrm flipV="1">
            <a:off x="6241670" y="2404266"/>
            <a:ext cx="1" cy="1327386"/>
          </a:xfrm>
          <a:prstGeom prst="line">
            <a:avLst/>
          </a:prstGeom>
          <a:ln w="28575">
            <a:solidFill>
              <a:schemeClr val="accent2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01B4F559-63B9-4F5B-B6B2-E1074E1AA500}"/>
              </a:ext>
            </a:extLst>
          </p:cNvPr>
          <p:cNvCxnSpPr>
            <a:cxnSpLocks/>
          </p:cNvCxnSpPr>
          <p:nvPr/>
        </p:nvCxnSpPr>
        <p:spPr>
          <a:xfrm>
            <a:off x="9852102" y="922586"/>
            <a:ext cx="1622503" cy="1"/>
          </a:xfrm>
          <a:prstGeom prst="line">
            <a:avLst/>
          </a:prstGeom>
          <a:ln w="28575">
            <a:solidFill>
              <a:schemeClr val="accent2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2F612FFE-67A6-421E-A55C-7D7CF8D4FA08}"/>
              </a:ext>
            </a:extLst>
          </p:cNvPr>
          <p:cNvSpPr txBox="1"/>
          <p:nvPr/>
        </p:nvSpPr>
        <p:spPr>
          <a:xfrm>
            <a:off x="9999209" y="660976"/>
            <a:ext cx="1328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게임 플레이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8B86E-4B0F-4813-AD67-7DB5CDBDA9A4}"/>
              </a:ext>
            </a:extLst>
          </p:cNvPr>
          <p:cNvSpPr txBox="1"/>
          <p:nvPr/>
        </p:nvSpPr>
        <p:spPr>
          <a:xfrm>
            <a:off x="555076" y="6154979"/>
            <a:ext cx="2100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START : </a:t>
            </a:r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집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860A64-05A2-4D57-ADC8-9AD6852525B7}"/>
              </a:ext>
            </a:extLst>
          </p:cNvPr>
          <p:cNvSpPr txBox="1"/>
          <p:nvPr/>
        </p:nvSpPr>
        <p:spPr>
          <a:xfrm>
            <a:off x="986462" y="3650119"/>
            <a:ext cx="1237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 GAME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7F4C59-7731-41E2-BE8E-69F4EFF00E91}"/>
              </a:ext>
            </a:extLst>
          </p:cNvPr>
          <p:cNvSpPr txBox="1"/>
          <p:nvPr/>
        </p:nvSpPr>
        <p:spPr>
          <a:xfrm>
            <a:off x="307369" y="1545255"/>
            <a:ext cx="259597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 b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ENDING : </a:t>
            </a:r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부모님 만나기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406ACB5-AE8A-4612-817F-2B43B2104B76}"/>
              </a:ext>
            </a:extLst>
          </p:cNvPr>
          <p:cNvCxnSpPr>
            <a:cxnSpLocks/>
            <a:stCxn id="4" idx="0"/>
            <a:endCxn id="45" idx="2"/>
          </p:cNvCxnSpPr>
          <p:nvPr/>
        </p:nvCxnSpPr>
        <p:spPr>
          <a:xfrm flipV="1">
            <a:off x="1605359" y="3988673"/>
            <a:ext cx="0" cy="2166306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D5E6064-331E-48F1-B151-69B7162B7FB9}"/>
              </a:ext>
            </a:extLst>
          </p:cNvPr>
          <p:cNvCxnSpPr>
            <a:cxnSpLocks/>
            <a:stCxn id="45" idx="0"/>
            <a:endCxn id="46" idx="2"/>
          </p:cNvCxnSpPr>
          <p:nvPr/>
        </p:nvCxnSpPr>
        <p:spPr>
          <a:xfrm flipV="1">
            <a:off x="1605359" y="1883809"/>
            <a:ext cx="0" cy="176631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0F8D925-E1B5-4D06-9A92-ACFACA9861E3}"/>
              </a:ext>
            </a:extLst>
          </p:cNvPr>
          <p:cNvCxnSpPr>
            <a:cxnSpLocks/>
            <a:stCxn id="82" idx="0"/>
            <a:endCxn id="73" idx="1"/>
          </p:cNvCxnSpPr>
          <p:nvPr/>
        </p:nvCxnSpPr>
        <p:spPr>
          <a:xfrm flipV="1">
            <a:off x="4081129" y="2190428"/>
            <a:ext cx="1218876" cy="1241336"/>
          </a:xfrm>
          <a:prstGeom prst="line">
            <a:avLst/>
          </a:prstGeom>
          <a:ln w="28575">
            <a:solidFill>
              <a:schemeClr val="accent2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12A2729E-843D-46D1-910A-2CC4FADCE145}"/>
              </a:ext>
            </a:extLst>
          </p:cNvPr>
          <p:cNvSpPr/>
          <p:nvPr/>
        </p:nvSpPr>
        <p:spPr>
          <a:xfrm>
            <a:off x="8009166" y="4397440"/>
            <a:ext cx="1625874" cy="42767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씨앗</a:t>
            </a: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9B5D3210-4C1F-46D6-A77C-8EDBCCF16682}"/>
              </a:ext>
            </a:extLst>
          </p:cNvPr>
          <p:cNvCxnSpPr>
            <a:cxnSpLocks/>
            <a:stCxn id="90" idx="1"/>
            <a:endCxn id="70" idx="3"/>
          </p:cNvCxnSpPr>
          <p:nvPr/>
        </p:nvCxnSpPr>
        <p:spPr>
          <a:xfrm flipH="1">
            <a:off x="7033949" y="4745172"/>
            <a:ext cx="732222" cy="1021194"/>
          </a:xfrm>
          <a:prstGeom prst="line">
            <a:avLst/>
          </a:prstGeom>
          <a:ln w="28575">
            <a:solidFill>
              <a:schemeClr val="accent2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F0E2DDA0-64C7-426C-AC60-12CA0EFCBDFD}"/>
              </a:ext>
            </a:extLst>
          </p:cNvPr>
          <p:cNvCxnSpPr>
            <a:cxnSpLocks/>
            <a:stCxn id="114" idx="3"/>
            <a:endCxn id="89" idx="1"/>
          </p:cNvCxnSpPr>
          <p:nvPr/>
        </p:nvCxnSpPr>
        <p:spPr>
          <a:xfrm>
            <a:off x="4816319" y="4211219"/>
            <a:ext cx="3192847" cy="40005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7561ADB-3EED-4247-B08C-6B6153E4C785}"/>
              </a:ext>
            </a:extLst>
          </p:cNvPr>
          <p:cNvCxnSpPr>
            <a:cxnSpLocks/>
            <a:stCxn id="89" idx="1"/>
            <a:endCxn id="55" idx="3"/>
          </p:cNvCxnSpPr>
          <p:nvPr/>
        </p:nvCxnSpPr>
        <p:spPr>
          <a:xfrm flipH="1">
            <a:off x="4818595" y="4611278"/>
            <a:ext cx="3190571" cy="11695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C5BA3AED-4F92-4FC8-9EF1-16D2A9437564}"/>
              </a:ext>
            </a:extLst>
          </p:cNvPr>
          <p:cNvCxnSpPr>
            <a:cxnSpLocks/>
            <a:stCxn id="55" idx="3"/>
            <a:endCxn id="70" idx="0"/>
          </p:cNvCxnSpPr>
          <p:nvPr/>
        </p:nvCxnSpPr>
        <p:spPr>
          <a:xfrm>
            <a:off x="4818595" y="4728230"/>
            <a:ext cx="1402417" cy="668241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CFD57E15-6096-4107-A406-F38DD7D02FE9}"/>
              </a:ext>
            </a:extLst>
          </p:cNvPr>
          <p:cNvSpPr txBox="1"/>
          <p:nvPr/>
        </p:nvSpPr>
        <p:spPr>
          <a:xfrm>
            <a:off x="5569949" y="3030743"/>
            <a:ext cx="1400714" cy="307777"/>
          </a:xfrm>
          <a:prstGeom prst="rect">
            <a:avLst/>
          </a:prstGeom>
          <a:solidFill>
            <a:srgbClr val="E2F0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피폭수치 감소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EEE9DEB-B548-4320-A2C2-E4CFDA989A91}"/>
              </a:ext>
            </a:extLst>
          </p:cNvPr>
          <p:cNvSpPr txBox="1"/>
          <p:nvPr/>
        </p:nvSpPr>
        <p:spPr>
          <a:xfrm>
            <a:off x="8205730" y="4136412"/>
            <a:ext cx="1158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합성 결과물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0A91947-7CB5-4D16-9870-C91594154788}"/>
              </a:ext>
            </a:extLst>
          </p:cNvPr>
          <p:cNvCxnSpPr>
            <a:cxnSpLocks/>
          </p:cNvCxnSpPr>
          <p:nvPr/>
        </p:nvCxnSpPr>
        <p:spPr>
          <a:xfrm>
            <a:off x="9872569" y="1365038"/>
            <a:ext cx="1602036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BD07140-78EF-4376-A558-D09F35713297}"/>
              </a:ext>
            </a:extLst>
          </p:cNvPr>
          <p:cNvSpPr txBox="1"/>
          <p:nvPr/>
        </p:nvSpPr>
        <p:spPr>
          <a:xfrm>
            <a:off x="10009443" y="1104457"/>
            <a:ext cx="1328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atin typeface="나눔스퀘어" panose="020B0600000101010101" pitchFamily="50" charset="-127"/>
                <a:ea typeface="나눔스퀘어" panose="020B0600000101010101" pitchFamily="50" charset="-127"/>
              </a:rPr>
              <a:t>조건 달성 시 행동</a:t>
            </a: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DC10A9EA-8453-4790-9FE7-C7817818661D}"/>
              </a:ext>
            </a:extLst>
          </p:cNvPr>
          <p:cNvCxnSpPr>
            <a:cxnSpLocks/>
            <a:stCxn id="70" idx="0"/>
            <a:endCxn id="71" idx="2"/>
          </p:cNvCxnSpPr>
          <p:nvPr/>
        </p:nvCxnSpPr>
        <p:spPr>
          <a:xfrm flipV="1">
            <a:off x="6221012" y="4159328"/>
            <a:ext cx="20658" cy="1237143"/>
          </a:xfrm>
          <a:prstGeom prst="line">
            <a:avLst/>
          </a:prstGeom>
          <a:ln w="28575">
            <a:solidFill>
              <a:schemeClr val="accent2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27BC57E-9FFB-4B06-8869-7C369E9A8913}"/>
              </a:ext>
            </a:extLst>
          </p:cNvPr>
          <p:cNvSpPr txBox="1"/>
          <p:nvPr/>
        </p:nvSpPr>
        <p:spPr>
          <a:xfrm>
            <a:off x="5744778" y="4734179"/>
            <a:ext cx="973123" cy="307777"/>
          </a:xfrm>
          <a:prstGeom prst="rect">
            <a:avLst/>
          </a:prstGeom>
          <a:solidFill>
            <a:srgbClr val="E2F0D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5CD90C-2274-44E2-8E15-9F051B26EFC1}"/>
              </a:ext>
            </a:extLst>
          </p:cNvPr>
          <p:cNvSpPr txBox="1"/>
          <p:nvPr/>
        </p:nvSpPr>
        <p:spPr>
          <a:xfrm>
            <a:off x="486888" y="931494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게임 흐름 요약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949D930-6C53-403B-8CD6-DED30B7416D7}"/>
              </a:ext>
            </a:extLst>
          </p:cNvPr>
          <p:cNvSpPr txBox="1"/>
          <p:nvPr/>
        </p:nvSpPr>
        <p:spPr>
          <a:xfrm>
            <a:off x="486888" y="103406"/>
            <a:ext cx="1938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소개 및 방법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7544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A414B7F-97A8-401F-B9D0-972716A35D5A}"/>
              </a:ext>
            </a:extLst>
          </p:cNvPr>
          <p:cNvSpPr/>
          <p:nvPr/>
        </p:nvSpPr>
        <p:spPr>
          <a:xfrm>
            <a:off x="0" y="2510800"/>
            <a:ext cx="12191999" cy="2573157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협곡 장면">
            <a:extLst>
              <a:ext uri="{FF2B5EF4-FFF2-40B4-BE49-F238E27FC236}">
                <a16:creationId xmlns:a16="http://schemas.microsoft.com/office/drawing/2014/main" id="{E728BF24-031A-4766-9F86-5BD9D97F61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72074" y="5213229"/>
            <a:ext cx="1559061" cy="15590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62FF1D3-3309-4830-9A01-4D8BA201A728}"/>
              </a:ext>
            </a:extLst>
          </p:cNvPr>
          <p:cNvSpPr/>
          <p:nvPr/>
        </p:nvSpPr>
        <p:spPr>
          <a:xfrm>
            <a:off x="354871" y="441959"/>
            <a:ext cx="132017" cy="7931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723F6F-BAB3-4FAC-B771-ADDD2C574252}"/>
              </a:ext>
            </a:extLst>
          </p:cNvPr>
          <p:cNvSpPr/>
          <p:nvPr/>
        </p:nvSpPr>
        <p:spPr>
          <a:xfrm>
            <a:off x="354871" y="0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D7EED3-7952-42BE-BEF6-4FECB5A4145E}"/>
              </a:ext>
            </a:extLst>
          </p:cNvPr>
          <p:cNvSpPr/>
          <p:nvPr/>
        </p:nvSpPr>
        <p:spPr>
          <a:xfrm>
            <a:off x="486888" y="543019"/>
            <a:ext cx="4095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게임 흐름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 흐름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40091C-161B-4934-BC91-54409D8EC130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D8AF30-C255-49A5-BD8C-DC4B0AEF8B07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6C71D3-1E27-4A9C-8F2C-9E898FAB5264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EA7642-7439-43F6-9EC0-40C34B149298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93F30B-F518-428A-A165-E38378C74852}"/>
              </a:ext>
            </a:extLst>
          </p:cNvPr>
          <p:cNvSpPr txBox="1"/>
          <p:nvPr/>
        </p:nvSpPr>
        <p:spPr>
          <a:xfrm>
            <a:off x="486888" y="931494"/>
            <a:ext cx="5179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플레이어는 </a:t>
            </a:r>
            <a:r>
              <a:rPr lang="ko-KR" altLang="en-US" sz="140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맵을</a:t>
            </a:r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탐험하면서 다음과 같은 위기 </a:t>
            </a: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해결책 과정을 반복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6AFC8F-4ADF-4B82-984F-807DBA3C21AC}"/>
              </a:ext>
            </a:extLst>
          </p:cNvPr>
          <p:cNvGrpSpPr/>
          <p:nvPr/>
        </p:nvGrpSpPr>
        <p:grpSpPr>
          <a:xfrm>
            <a:off x="1484272" y="2115113"/>
            <a:ext cx="3542950" cy="1429100"/>
            <a:chOff x="757802" y="3744519"/>
            <a:chExt cx="3542950" cy="1847271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A385452-F862-40BD-9028-3C772662FC50}"/>
                </a:ext>
              </a:extLst>
            </p:cNvPr>
            <p:cNvSpPr/>
            <p:nvPr/>
          </p:nvSpPr>
          <p:spPr>
            <a:xfrm>
              <a:off x="757802" y="3744519"/>
              <a:ext cx="3542950" cy="18472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62955F0-59D5-46DA-80DA-EBA334D45953}"/>
                </a:ext>
              </a:extLst>
            </p:cNvPr>
            <p:cNvSpPr txBox="1"/>
            <p:nvPr/>
          </p:nvSpPr>
          <p:spPr>
            <a:xfrm>
              <a:off x="1188204" y="3744519"/>
              <a:ext cx="2682146" cy="437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400" b="1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위기상황 </a:t>
              </a:r>
              <a:r>
                <a:rPr lang="en-US" altLang="ko-KR" sz="1400" b="1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1)</a:t>
              </a:r>
              <a:r>
                <a:rPr lang="en-US" altLang="ko-KR" sz="1600" b="1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600" b="1">
                  <a:solidFill>
                    <a:srgbClr val="C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지형적인 장애물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ADE2CF-9FE5-4070-B2B4-D304D01BC771}"/>
                </a:ext>
              </a:extLst>
            </p:cNvPr>
            <p:cNvSpPr txBox="1"/>
            <p:nvPr/>
          </p:nvSpPr>
          <p:spPr>
            <a:xfrm>
              <a:off x="1388580" y="4129996"/>
              <a:ext cx="2281394" cy="914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가고자 하는 곳이 </a:t>
              </a:r>
              <a:endPara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지형적인 장애물로 막혀 있음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C7BE4E2-1504-4901-BCCC-0DF35AE29180}"/>
                </a:ext>
              </a:extLst>
            </p:cNvPr>
            <p:cNvSpPr txBox="1"/>
            <p:nvPr/>
          </p:nvSpPr>
          <p:spPr>
            <a:xfrm>
              <a:off x="873139" y="5055610"/>
              <a:ext cx="3249608" cy="494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>
                  <a:solidFill>
                    <a:schemeClr val="accent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Ex. </a:t>
              </a:r>
              <a:r>
                <a:rPr lang="ko-KR" altLang="en-US" sz="1400">
                  <a:solidFill>
                    <a:schemeClr val="accent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강을 건널 수 없음 </a:t>
              </a:r>
              <a:r>
                <a:rPr lang="en-US" altLang="ko-KR" sz="1400">
                  <a:solidFill>
                    <a:schemeClr val="accent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400">
                  <a:solidFill>
                    <a:schemeClr val="accent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강을 건너고 싶음</a:t>
              </a:r>
              <a:endParaRPr lang="ko-KR" altLang="en-US" sz="1400">
                <a:solidFill>
                  <a:schemeClr val="accent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56C17E-CADF-43F0-92EE-A9A490765E4D}"/>
              </a:ext>
            </a:extLst>
          </p:cNvPr>
          <p:cNvGrpSpPr/>
          <p:nvPr/>
        </p:nvGrpSpPr>
        <p:grpSpPr>
          <a:xfrm>
            <a:off x="1484272" y="4519390"/>
            <a:ext cx="3542950" cy="1429100"/>
            <a:chOff x="757805" y="1776773"/>
            <a:chExt cx="3542950" cy="184727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3398C45-4492-4D40-9F54-7EE348517235}"/>
                </a:ext>
              </a:extLst>
            </p:cNvPr>
            <p:cNvSpPr/>
            <p:nvPr/>
          </p:nvSpPr>
          <p:spPr>
            <a:xfrm>
              <a:off x="757805" y="1776773"/>
              <a:ext cx="3542950" cy="18472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45ACF45-EA53-4AEB-9AD7-055A690E7C68}"/>
                </a:ext>
              </a:extLst>
            </p:cNvPr>
            <p:cNvSpPr txBox="1"/>
            <p:nvPr/>
          </p:nvSpPr>
          <p:spPr>
            <a:xfrm>
              <a:off x="1342898" y="1776773"/>
              <a:ext cx="2372765" cy="437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40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위기상황 </a:t>
              </a:r>
              <a:r>
                <a:rPr lang="en-US" altLang="ko-KR" sz="140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2)</a:t>
              </a:r>
              <a:r>
                <a:rPr lang="en-US" altLang="ko-KR" sz="160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60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피폭 수치 상승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BBB97D-C45D-4051-8914-A236371D17FE}"/>
                </a:ext>
              </a:extLst>
            </p:cNvPr>
            <p:cNvSpPr txBox="1"/>
            <p:nvPr/>
          </p:nvSpPr>
          <p:spPr>
            <a:xfrm>
              <a:off x="1116131" y="2091154"/>
              <a:ext cx="2816797" cy="914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시간이 지남에 따라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방사능에 노출되어 피폭 수치가 상승</a:t>
              </a:r>
              <a:endPara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EE358C3-57A9-40B9-96CD-7F466AB0771C}"/>
                </a:ext>
              </a:extLst>
            </p:cNvPr>
            <p:cNvSpPr txBox="1"/>
            <p:nvPr/>
          </p:nvSpPr>
          <p:spPr>
            <a:xfrm>
              <a:off x="1049862" y="3021176"/>
              <a:ext cx="29493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피폭 수치 </a:t>
              </a:r>
              <a:r>
                <a:rPr lang="en-US" altLang="ko-KR" sz="1600"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MAX </a:t>
              </a:r>
              <a:r>
                <a:rPr lang="en-US" altLang="ko-KR" sz="1600"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 GAME</a:t>
              </a:r>
              <a:r>
                <a:rPr lang="ko-KR" altLang="en-US" sz="1600"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 </a:t>
              </a:r>
              <a:r>
                <a:rPr lang="en-US" altLang="ko-KR" sz="1600"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OVER</a:t>
              </a:r>
              <a:endParaRPr lang="ko-KR" altLang="en-US" sz="16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19" name="그래픽 18" descr="실행">
            <a:extLst>
              <a:ext uri="{FF2B5EF4-FFF2-40B4-BE49-F238E27FC236}">
                <a16:creationId xmlns:a16="http://schemas.microsoft.com/office/drawing/2014/main" id="{0AAE69B1-E5B6-4D94-897B-FA355BFEFE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64949" y="5879114"/>
            <a:ext cx="755535" cy="755535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E521EFDC-B480-4381-9360-1048AFB0E192}"/>
              </a:ext>
            </a:extLst>
          </p:cNvPr>
          <p:cNvGrpSpPr/>
          <p:nvPr/>
        </p:nvGrpSpPr>
        <p:grpSpPr>
          <a:xfrm>
            <a:off x="6511494" y="1315716"/>
            <a:ext cx="3542950" cy="1429100"/>
            <a:chOff x="757802" y="3744519"/>
            <a:chExt cx="3542950" cy="1847271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2BD36E2-BC20-403D-8F7F-C76AF0493E3E}"/>
                </a:ext>
              </a:extLst>
            </p:cNvPr>
            <p:cNvSpPr/>
            <p:nvPr/>
          </p:nvSpPr>
          <p:spPr>
            <a:xfrm>
              <a:off x="757802" y="3744519"/>
              <a:ext cx="3542950" cy="18472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207BEB-9D34-4B13-A1BD-3F80FCEAE197}"/>
                </a:ext>
              </a:extLst>
            </p:cNvPr>
            <p:cNvSpPr txBox="1"/>
            <p:nvPr/>
          </p:nvSpPr>
          <p:spPr>
            <a:xfrm>
              <a:off x="1139315" y="3811687"/>
              <a:ext cx="2779928" cy="437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chemeClr val="accent6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600">
                  <a:solidFill>
                    <a:schemeClr val="accent6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해결책 </a:t>
              </a:r>
              <a:r>
                <a:rPr lang="en-US" altLang="ko-KR" sz="1600">
                  <a:solidFill>
                    <a:schemeClr val="accent6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1 - 1) NPC – QUEST </a:t>
              </a:r>
              <a:endParaRPr lang="ko-KR" altLang="en-US" sz="1600">
                <a:solidFill>
                  <a:schemeClr val="accent6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C9CA1F2-611B-4CF6-B150-1C971058BDD1}"/>
                </a:ext>
              </a:extLst>
            </p:cNvPr>
            <p:cNvSpPr txBox="1"/>
            <p:nvPr/>
          </p:nvSpPr>
          <p:spPr>
            <a:xfrm>
              <a:off x="1662625" y="4209232"/>
              <a:ext cx="1670650" cy="9121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NPC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에게서 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QUEST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400" b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보상</a:t>
              </a:r>
              <a:r>
                <a:rPr lang="en-US" altLang="ko-KR" sz="1400" b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400" b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길</a:t>
              </a:r>
              <a:r>
                <a:rPr lang="en-US" altLang="ko-KR" sz="1400" b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1400" b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아이템</a:t>
              </a:r>
              <a:r>
                <a:rPr lang="en-US" altLang="ko-KR" sz="1400" b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78C576A-A62F-46D0-AC40-097662AC1B6C}"/>
                </a:ext>
              </a:extLst>
            </p:cNvPr>
            <p:cNvSpPr txBox="1"/>
            <p:nvPr/>
          </p:nvSpPr>
          <p:spPr>
            <a:xfrm>
              <a:off x="1299538" y="5055610"/>
              <a:ext cx="2396810" cy="4968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>
                  <a:solidFill>
                    <a:schemeClr val="accent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Ex. </a:t>
              </a:r>
              <a:r>
                <a:rPr lang="ko-KR" altLang="en-US" sz="1400">
                  <a:solidFill>
                    <a:schemeClr val="accent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보상 </a:t>
              </a:r>
              <a:r>
                <a:rPr lang="en-US" altLang="ko-KR" sz="1400">
                  <a:solidFill>
                    <a:schemeClr val="accent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400">
                  <a:solidFill>
                    <a:schemeClr val="accent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강을 건너는 배를 줌</a:t>
              </a:r>
              <a:r>
                <a:rPr lang="en-US" altLang="ko-KR" sz="1400">
                  <a:solidFill>
                    <a:schemeClr val="accent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1400">
                <a:solidFill>
                  <a:schemeClr val="accent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BB295B2-15B6-4AE3-AD35-F4670DCAF451}"/>
              </a:ext>
            </a:extLst>
          </p:cNvPr>
          <p:cNvGrpSpPr/>
          <p:nvPr/>
        </p:nvGrpSpPr>
        <p:grpSpPr>
          <a:xfrm>
            <a:off x="6511494" y="4532326"/>
            <a:ext cx="3542950" cy="1429100"/>
            <a:chOff x="757805" y="1776773"/>
            <a:chExt cx="3542950" cy="1847271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411DCE7-FC14-4504-A0EC-DF14D5564FDF}"/>
                </a:ext>
              </a:extLst>
            </p:cNvPr>
            <p:cNvSpPr/>
            <p:nvPr/>
          </p:nvSpPr>
          <p:spPr>
            <a:xfrm>
              <a:off x="757805" y="1776773"/>
              <a:ext cx="3542950" cy="18472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F1A8B2D-24FB-4411-831A-AE2A8C1AB835}"/>
                </a:ext>
              </a:extLst>
            </p:cNvPr>
            <p:cNvSpPr txBox="1"/>
            <p:nvPr/>
          </p:nvSpPr>
          <p:spPr>
            <a:xfrm>
              <a:off x="1762080" y="1846363"/>
              <a:ext cx="1534394" cy="39783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해결책 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2) </a:t>
              </a:r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치료제</a:t>
              </a:r>
              <a:endParaRPr lang="ko-KR" altLang="en-US" sz="1600">
                <a:solidFill>
                  <a:schemeClr val="accent6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F54871-668F-4AE7-BE9F-1FAB09B4AEDB}"/>
                </a:ext>
              </a:extLst>
            </p:cNvPr>
            <p:cNvSpPr txBox="1"/>
            <p:nvPr/>
          </p:nvSpPr>
          <p:spPr>
            <a:xfrm>
              <a:off x="1359729" y="2376101"/>
              <a:ext cx="2339102" cy="39783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치료제 사용 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피폭수치 감소</a:t>
              </a:r>
              <a:endPara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3B1792-1DC5-4BA0-80CF-4BA16C22D155}"/>
                </a:ext>
              </a:extLst>
            </p:cNvPr>
            <p:cNvSpPr txBox="1"/>
            <p:nvPr/>
          </p:nvSpPr>
          <p:spPr>
            <a:xfrm>
              <a:off x="1231501" y="2883933"/>
              <a:ext cx="2595582" cy="6763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치료제는 </a:t>
              </a:r>
              <a:r>
                <a:rPr lang="ko-KR" altLang="en-US" sz="1400" err="1">
                  <a:solidFill>
                    <a:schemeClr val="accent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맵에서</a:t>
              </a:r>
              <a:r>
                <a:rPr lang="ko-KR" altLang="en-US" sz="1400">
                  <a:solidFill>
                    <a:schemeClr val="accent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400" err="1">
                  <a:solidFill>
                    <a:schemeClr val="accent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파밍하거나</a:t>
              </a:r>
              <a:endParaRPr lang="en-US" altLang="ko-KR" sz="140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>
                  <a:solidFill>
                    <a:schemeClr val="accent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400">
                  <a:solidFill>
                    <a:schemeClr val="accent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NPC </a:t>
              </a:r>
              <a:r>
                <a:rPr lang="ko-KR" altLang="en-US" sz="1400">
                  <a:solidFill>
                    <a:schemeClr val="accent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퀘스트를 통해 얻을 수 있음</a:t>
              </a:r>
            </a:p>
          </p:txBody>
        </p:sp>
      </p:grpSp>
      <p:pic>
        <p:nvPicPr>
          <p:cNvPr id="23" name="그래픽 22" descr="도시">
            <a:extLst>
              <a:ext uri="{FF2B5EF4-FFF2-40B4-BE49-F238E27FC236}">
                <a16:creationId xmlns:a16="http://schemas.microsoft.com/office/drawing/2014/main" id="{FFB81B53-6A8F-43FE-A3D6-0C4D45A089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132" y="5567881"/>
            <a:ext cx="1262769" cy="1262769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129828EB-6102-404F-9E04-7E1E1FF265AC}"/>
              </a:ext>
            </a:extLst>
          </p:cNvPr>
          <p:cNvGrpSpPr/>
          <p:nvPr/>
        </p:nvGrpSpPr>
        <p:grpSpPr>
          <a:xfrm>
            <a:off x="6511494" y="2924021"/>
            <a:ext cx="3542950" cy="1429100"/>
            <a:chOff x="757802" y="3744519"/>
            <a:chExt cx="3542950" cy="1847271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048A06E-5851-467B-8740-8E4EE0921213}"/>
                </a:ext>
              </a:extLst>
            </p:cNvPr>
            <p:cNvSpPr/>
            <p:nvPr/>
          </p:nvSpPr>
          <p:spPr>
            <a:xfrm>
              <a:off x="757802" y="3744519"/>
              <a:ext cx="3542950" cy="18472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7FC53B7-F3C5-40D7-99F4-9438A89C5CB0}"/>
                </a:ext>
              </a:extLst>
            </p:cNvPr>
            <p:cNvSpPr txBox="1"/>
            <p:nvPr/>
          </p:nvSpPr>
          <p:spPr>
            <a:xfrm>
              <a:off x="1176187" y="3892495"/>
              <a:ext cx="2706189" cy="437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chemeClr val="accent6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600">
                  <a:solidFill>
                    <a:schemeClr val="accent6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해결책 </a:t>
              </a:r>
              <a:r>
                <a:rPr lang="en-US" altLang="ko-KR" sz="1600">
                  <a:solidFill>
                    <a:schemeClr val="accent6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1 - 2) </a:t>
              </a:r>
              <a:r>
                <a:rPr lang="ko-KR" altLang="en-US" sz="1600">
                  <a:solidFill>
                    <a:schemeClr val="accent6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특수씨앗 활용</a:t>
              </a:r>
              <a:r>
                <a:rPr lang="en-US" altLang="ko-KR" sz="1600">
                  <a:solidFill>
                    <a:schemeClr val="accent6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</a:t>
              </a:r>
              <a:endParaRPr lang="ko-KR" altLang="en-US" sz="1600">
                <a:solidFill>
                  <a:schemeClr val="accent6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C1573A1-3D52-4357-A336-C1EA4A6589F9}"/>
                </a:ext>
              </a:extLst>
            </p:cNvPr>
            <p:cNvSpPr txBox="1"/>
            <p:nvPr/>
          </p:nvSpPr>
          <p:spPr>
            <a:xfrm>
              <a:off x="1551223" y="4414296"/>
              <a:ext cx="1893467" cy="49439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특수 씨앗 합성 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설치</a:t>
              </a:r>
              <a:endPara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A2BEAC8-7D2D-4631-83DB-5011DD3697AE}"/>
                </a:ext>
              </a:extLst>
            </p:cNvPr>
            <p:cNvSpPr txBox="1"/>
            <p:nvPr/>
          </p:nvSpPr>
          <p:spPr>
            <a:xfrm>
              <a:off x="760934" y="5055610"/>
              <a:ext cx="3474028" cy="4968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>
                  <a:solidFill>
                    <a:schemeClr val="accent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Ex. </a:t>
              </a:r>
              <a:r>
                <a:rPr lang="ko-KR" altLang="en-US" sz="1400">
                  <a:solidFill>
                    <a:schemeClr val="accent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절벽은 파란 막대 씨앗을 활용해서 올라감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84751E-4344-4465-84B3-FED5B1D7940B}"/>
              </a:ext>
            </a:extLst>
          </p:cNvPr>
          <p:cNvSpPr/>
          <p:nvPr/>
        </p:nvSpPr>
        <p:spPr>
          <a:xfrm>
            <a:off x="10461607" y="2668859"/>
            <a:ext cx="1546627" cy="2076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최종목표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부모님 만나기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77C87D97-C870-4871-B69B-B12C5C617D3F}"/>
              </a:ext>
            </a:extLst>
          </p:cNvPr>
          <p:cNvCxnSpPr>
            <a:stCxn id="49" idx="3"/>
            <a:endCxn id="62" idx="1"/>
          </p:cNvCxnSpPr>
          <p:nvPr/>
        </p:nvCxnSpPr>
        <p:spPr>
          <a:xfrm>
            <a:off x="5027222" y="2829663"/>
            <a:ext cx="1484272" cy="808908"/>
          </a:xfrm>
          <a:prstGeom prst="bentConnector3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5AC0B949-B94E-47A9-ABD1-F718A8B715CB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5027222" y="2030266"/>
            <a:ext cx="1484272" cy="799397"/>
          </a:xfrm>
          <a:prstGeom prst="bentConnector3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17AAA00-BE82-450F-8827-7B78ABD360E1}"/>
              </a:ext>
            </a:extLst>
          </p:cNvPr>
          <p:cNvCxnSpPr>
            <a:cxnSpLocks/>
            <a:stCxn id="43" idx="3"/>
            <a:endCxn id="56" idx="1"/>
          </p:cNvCxnSpPr>
          <p:nvPr/>
        </p:nvCxnSpPr>
        <p:spPr>
          <a:xfrm>
            <a:off x="5027222" y="5233940"/>
            <a:ext cx="1484272" cy="12936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18B0015-EE1D-4978-ADF8-8AED59DE240E}"/>
              </a:ext>
            </a:extLst>
          </p:cNvPr>
          <p:cNvSpPr txBox="1"/>
          <p:nvPr/>
        </p:nvSpPr>
        <p:spPr>
          <a:xfrm>
            <a:off x="486888" y="103406"/>
            <a:ext cx="1938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소개 및 방법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446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DA381707-4F42-44FB-8090-7FF99A862D81}"/>
              </a:ext>
            </a:extLst>
          </p:cNvPr>
          <p:cNvSpPr/>
          <p:nvPr/>
        </p:nvSpPr>
        <p:spPr>
          <a:xfrm>
            <a:off x="7917712" y="4313817"/>
            <a:ext cx="4274288" cy="2554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D68A6C-44D5-4FA1-A3E9-DE9961EE3423}"/>
              </a:ext>
            </a:extLst>
          </p:cNvPr>
          <p:cNvSpPr/>
          <p:nvPr/>
        </p:nvSpPr>
        <p:spPr>
          <a:xfrm>
            <a:off x="7917712" y="1"/>
            <a:ext cx="4274288" cy="2689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CB3AC37-6BB4-496E-8FF3-1CEA4AA950AD}"/>
              </a:ext>
            </a:extLst>
          </p:cNvPr>
          <p:cNvCxnSpPr>
            <a:cxnSpLocks/>
          </p:cNvCxnSpPr>
          <p:nvPr/>
        </p:nvCxnSpPr>
        <p:spPr>
          <a:xfrm>
            <a:off x="4075150" y="1164375"/>
            <a:ext cx="0" cy="5106887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D7EED3-7952-42BE-BEF6-4FECB5A4145E}"/>
              </a:ext>
            </a:extLst>
          </p:cNvPr>
          <p:cNvSpPr/>
          <p:nvPr/>
        </p:nvSpPr>
        <p:spPr>
          <a:xfrm>
            <a:off x="486888" y="543019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씨앗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40091C-161B-4934-BC91-54409D8EC130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D8AF30-C255-49A5-BD8C-DC4B0AEF8B07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6C71D3-1E27-4A9C-8F2C-9E898FAB5264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EA7642-7439-43F6-9EC0-40C34B149298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3">
            <a:extLst>
              <a:ext uri="{FF2B5EF4-FFF2-40B4-BE49-F238E27FC236}">
                <a16:creationId xmlns:a16="http://schemas.microsoft.com/office/drawing/2014/main" id="{A5F7A5F5-D72E-4EF5-BFA3-C04C60CF5919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4" name="그래픽 13" descr="전나무">
              <a:extLst>
                <a:ext uri="{FF2B5EF4-FFF2-40B4-BE49-F238E27FC236}">
                  <a16:creationId xmlns:a16="http://schemas.microsoft.com/office/drawing/2014/main" id="{2093757D-B16A-49BD-B8BB-803EB5F8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15" name="그래픽 14" descr="전나무">
              <a:extLst>
                <a:ext uri="{FF2B5EF4-FFF2-40B4-BE49-F238E27FC236}">
                  <a16:creationId xmlns:a16="http://schemas.microsoft.com/office/drawing/2014/main" id="{7FF0D27D-4131-4AF8-B9A7-ACDA4C38B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15CC60E-CA6D-4128-968E-FA5A25BDB2A9}"/>
              </a:ext>
            </a:extLst>
          </p:cNvPr>
          <p:cNvSpPr txBox="1"/>
          <p:nvPr/>
        </p:nvSpPr>
        <p:spPr>
          <a:xfrm>
            <a:off x="839841" y="1807466"/>
            <a:ext cx="247752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씨앗 아이템 합성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291B5A-B284-4039-989F-8BA731C4BA1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35938" y1="16993" x2="98438" y2="654"/>
                        <a14:backgroundMark x1="84375" y1="16993" x2="98438" y2="82353"/>
                        <a14:backgroundMark x1="98438" y1="82353" x2="99219" y2="633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0295">
            <a:off x="3183113" y="3265254"/>
            <a:ext cx="656448" cy="7846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A20042C-F229-4C06-8B52-C361531A60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199" y="2358969"/>
            <a:ext cx="1006465" cy="7548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BCB13C-3E6C-4E39-8756-CF68C3450BDA}"/>
              </a:ext>
            </a:extLst>
          </p:cNvPr>
          <p:cNvSpPr txBox="1"/>
          <p:nvPr/>
        </p:nvSpPr>
        <p:spPr>
          <a:xfrm>
            <a:off x="4940919" y="1814159"/>
            <a:ext cx="2192063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씨앗이 자라남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3206C4A-2186-4F28-9AFF-7384083D47BC}"/>
              </a:ext>
            </a:extLst>
          </p:cNvPr>
          <p:cNvGrpSpPr/>
          <p:nvPr/>
        </p:nvGrpSpPr>
        <p:grpSpPr>
          <a:xfrm>
            <a:off x="4606968" y="3454079"/>
            <a:ext cx="2098893" cy="482074"/>
            <a:chOff x="7176895" y="2308392"/>
            <a:chExt cx="2384972" cy="54778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B102C94-8C6A-4205-BF8F-7CABC40AF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76895" y="2308392"/>
              <a:ext cx="379468" cy="54778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E45D0DD-DDC5-481F-950E-E205A490EE97}"/>
                </a:ext>
              </a:extLst>
            </p:cNvPr>
            <p:cNvSpPr txBox="1"/>
            <p:nvPr/>
          </p:nvSpPr>
          <p:spPr>
            <a:xfrm>
              <a:off x="7520631" y="2414270"/>
              <a:ext cx="2041236" cy="349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solidFill>
                    <a:srgbClr val="00808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파란 막대 씨앗</a:t>
              </a:r>
            </a:p>
          </p:txBody>
        </p:sp>
      </p:grpSp>
      <p:pic>
        <p:nvPicPr>
          <p:cNvPr id="31" name="그래픽 30" descr="곡물">
            <a:extLst>
              <a:ext uri="{FF2B5EF4-FFF2-40B4-BE49-F238E27FC236}">
                <a16:creationId xmlns:a16="http://schemas.microsoft.com/office/drawing/2014/main" id="{27F206F2-1F9A-4FF7-AE61-86C76F4CBAB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8496" y="2665701"/>
            <a:ext cx="627220" cy="627220"/>
          </a:xfrm>
          <a:prstGeom prst="rect">
            <a:avLst/>
          </a:prstGeom>
        </p:spPr>
      </p:pic>
      <p:sp>
        <p:nvSpPr>
          <p:cNvPr id="38" name="화살표: 위쪽 37">
            <a:extLst>
              <a:ext uri="{FF2B5EF4-FFF2-40B4-BE49-F238E27FC236}">
                <a16:creationId xmlns:a16="http://schemas.microsoft.com/office/drawing/2014/main" id="{5755A375-23EE-4BBD-B52C-A2A4032E88AA}"/>
              </a:ext>
            </a:extLst>
          </p:cNvPr>
          <p:cNvSpPr/>
          <p:nvPr/>
        </p:nvSpPr>
        <p:spPr>
          <a:xfrm rot="5400000">
            <a:off x="2184165" y="3215470"/>
            <a:ext cx="798497" cy="1002470"/>
          </a:xfrm>
          <a:prstGeom prst="up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합성 시스템</a:t>
            </a:r>
          </a:p>
        </p:txBody>
      </p:sp>
      <p:sp>
        <p:nvSpPr>
          <p:cNvPr id="39" name="십자형 38">
            <a:extLst>
              <a:ext uri="{FF2B5EF4-FFF2-40B4-BE49-F238E27FC236}">
                <a16:creationId xmlns:a16="http://schemas.microsoft.com/office/drawing/2014/main" id="{FD60B3D9-9C7F-4D11-829E-DB087C6CE2C0}"/>
              </a:ext>
            </a:extLst>
          </p:cNvPr>
          <p:cNvSpPr/>
          <p:nvPr/>
        </p:nvSpPr>
        <p:spPr>
          <a:xfrm>
            <a:off x="1167167" y="3385866"/>
            <a:ext cx="549878" cy="549878"/>
          </a:xfrm>
          <a:prstGeom prst="plus">
            <a:avLst>
              <a:gd name="adj" fmla="val 3818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FB7B5E-C32F-44B9-A097-1D15D799811D}"/>
              </a:ext>
            </a:extLst>
          </p:cNvPr>
          <p:cNvSpPr txBox="1"/>
          <p:nvPr/>
        </p:nvSpPr>
        <p:spPr>
          <a:xfrm>
            <a:off x="877364" y="4770439"/>
            <a:ext cx="112948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재료 아이템</a:t>
            </a:r>
          </a:p>
        </p:txBody>
      </p:sp>
      <p:sp>
        <p:nvSpPr>
          <p:cNvPr id="41" name="화살표: 위쪽 40">
            <a:extLst>
              <a:ext uri="{FF2B5EF4-FFF2-40B4-BE49-F238E27FC236}">
                <a16:creationId xmlns:a16="http://schemas.microsoft.com/office/drawing/2014/main" id="{1903F27C-4760-43A9-83DA-F3267DB0A152}"/>
              </a:ext>
            </a:extLst>
          </p:cNvPr>
          <p:cNvSpPr/>
          <p:nvPr/>
        </p:nvSpPr>
        <p:spPr>
          <a:xfrm rot="5400000">
            <a:off x="4001000" y="1435228"/>
            <a:ext cx="295461" cy="1064570"/>
          </a:xfrm>
          <a:prstGeom prst="up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맵 설치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C11E692-6E9D-4959-86F0-12F39A50D150}"/>
              </a:ext>
            </a:extLst>
          </p:cNvPr>
          <p:cNvSpPr/>
          <p:nvPr/>
        </p:nvSpPr>
        <p:spPr>
          <a:xfrm>
            <a:off x="354871" y="441959"/>
            <a:ext cx="132017" cy="7931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A983193-16B1-40D9-9904-A9CC785FA746}"/>
              </a:ext>
            </a:extLst>
          </p:cNvPr>
          <p:cNvSpPr/>
          <p:nvPr/>
        </p:nvSpPr>
        <p:spPr>
          <a:xfrm>
            <a:off x="354871" y="0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D87A91-C67A-4CE6-B6C4-215484DE6CEA}"/>
              </a:ext>
            </a:extLst>
          </p:cNvPr>
          <p:cNvSpPr/>
          <p:nvPr/>
        </p:nvSpPr>
        <p:spPr>
          <a:xfrm>
            <a:off x="4376588" y="3258298"/>
            <a:ext cx="3296654" cy="2895796"/>
          </a:xfrm>
          <a:prstGeom prst="roundRect">
            <a:avLst>
              <a:gd name="adj" fmla="val 11828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42">
            <a:extLst>
              <a:ext uri="{FF2B5EF4-FFF2-40B4-BE49-F238E27FC236}">
                <a16:creationId xmlns:a16="http://schemas.microsoft.com/office/drawing/2014/main" id="{D93EB692-7F1B-47B5-9B99-520E8CF35EE1}"/>
              </a:ext>
            </a:extLst>
          </p:cNvPr>
          <p:cNvGrpSpPr/>
          <p:nvPr/>
        </p:nvGrpSpPr>
        <p:grpSpPr>
          <a:xfrm>
            <a:off x="8099786" y="1164374"/>
            <a:ext cx="4162594" cy="1343504"/>
            <a:chOff x="8035511" y="1789142"/>
            <a:chExt cx="4162594" cy="1343504"/>
          </a:xfrm>
        </p:grpSpPr>
        <p:pic>
          <p:nvPicPr>
            <p:cNvPr id="6" name="그래픽 5" descr="핸드 보호">
              <a:extLst>
                <a:ext uri="{FF2B5EF4-FFF2-40B4-BE49-F238E27FC236}">
                  <a16:creationId xmlns:a16="http://schemas.microsoft.com/office/drawing/2014/main" id="{17A63672-A27B-41D3-AC95-F1ED11E22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035511" y="1789142"/>
              <a:ext cx="677843" cy="677843"/>
            </a:xfrm>
            <a:prstGeom prst="rect">
              <a:avLst/>
            </a:prstGeom>
          </p:spPr>
        </p:pic>
        <p:sp>
          <p:nvSpPr>
            <p:cNvPr id="7" name="직사각형 44">
              <a:extLst>
                <a:ext uri="{FF2B5EF4-FFF2-40B4-BE49-F238E27FC236}">
                  <a16:creationId xmlns:a16="http://schemas.microsoft.com/office/drawing/2014/main" id="{EB7453B0-DFAB-4C19-B7FD-B2A4D49AB379}"/>
                </a:ext>
              </a:extLst>
            </p:cNvPr>
            <p:cNvSpPr/>
            <p:nvPr/>
          </p:nvSpPr>
          <p:spPr>
            <a:xfrm>
              <a:off x="8035511" y="2249263"/>
              <a:ext cx="4162594" cy="8833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맵에서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재료 아이템을 </a:t>
              </a:r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파밍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accent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Wingdings" panose="05000000000000000000" pitchFamily="2" charset="2"/>
                </a:rPr>
                <a:t>합성 시스템을 이용해 </a:t>
              </a:r>
              <a:r>
                <a:rPr lang="ko-KR" altLang="en-US" b="1" dirty="0">
                  <a:solidFill>
                    <a:schemeClr val="accent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Wingdings" panose="05000000000000000000" pitchFamily="2" charset="2"/>
                </a:rPr>
                <a:t>특수 씨앗</a:t>
              </a:r>
              <a:r>
                <a:rPr lang="ko-KR" altLang="en-US" dirty="0">
                  <a:solidFill>
                    <a:schemeClr val="accent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Wingdings" panose="05000000000000000000" pitchFamily="2" charset="2"/>
                </a:rPr>
                <a:t>을 합성</a:t>
              </a:r>
              <a:endParaRPr lang="en-US" altLang="ko-KR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endParaRPr>
            </a:p>
          </p:txBody>
        </p:sp>
      </p:grpSp>
      <p:grpSp>
        <p:nvGrpSpPr>
          <p:cNvPr id="52" name="그룹 48">
            <a:extLst>
              <a:ext uri="{FF2B5EF4-FFF2-40B4-BE49-F238E27FC236}">
                <a16:creationId xmlns:a16="http://schemas.microsoft.com/office/drawing/2014/main" id="{38B25E45-0EA6-4850-8851-217239F7E0D9}"/>
              </a:ext>
            </a:extLst>
          </p:cNvPr>
          <p:cNvGrpSpPr/>
          <p:nvPr/>
        </p:nvGrpSpPr>
        <p:grpSpPr>
          <a:xfrm>
            <a:off x="8099786" y="2797976"/>
            <a:ext cx="4098470" cy="1360421"/>
            <a:chOff x="8035511" y="3284669"/>
            <a:chExt cx="4098470" cy="1360421"/>
          </a:xfrm>
        </p:grpSpPr>
        <p:sp>
          <p:nvSpPr>
            <p:cNvPr id="20" name="직사각형 54">
              <a:extLst>
                <a:ext uri="{FF2B5EF4-FFF2-40B4-BE49-F238E27FC236}">
                  <a16:creationId xmlns:a16="http://schemas.microsoft.com/office/drawing/2014/main" id="{8FAAC94D-5825-45CC-808A-C8664992C9C4}"/>
                </a:ext>
              </a:extLst>
            </p:cNvPr>
            <p:cNvSpPr/>
            <p:nvPr/>
          </p:nvSpPr>
          <p:spPr>
            <a:xfrm>
              <a:off x="8035511" y="3761707"/>
              <a:ext cx="4098470" cy="8833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발사 </a:t>
              </a:r>
              <a:r>
                <a:rPr lang="en-US" altLang="ko-KR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Skill </a:t>
              </a:r>
              <a:r>
                <a: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을 이용해서 원하는 곳에</a:t>
              </a:r>
              <a:endPara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>
                  <a:solidFill>
                    <a:schemeClr val="accent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특수 씨앗을 성장하게</a:t>
              </a:r>
              <a:r>
                <a:rPr lang="en-US" altLang="ko-KR">
                  <a:solidFill>
                    <a:schemeClr val="accent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>
                  <a:solidFill>
                    <a:schemeClr val="accent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설치</a:t>
              </a:r>
              <a:r>
                <a:rPr lang="en-US" altLang="ko-KR">
                  <a:solidFill>
                    <a:schemeClr val="accent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할 수 있음</a:t>
              </a:r>
              <a:endPara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36" name="그래픽 35" descr="화초">
              <a:extLst>
                <a:ext uri="{FF2B5EF4-FFF2-40B4-BE49-F238E27FC236}">
                  <a16:creationId xmlns:a16="http://schemas.microsoft.com/office/drawing/2014/main" id="{2572D61C-F28F-4AB7-BF6F-2242D1CA3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035511" y="3284669"/>
              <a:ext cx="547273" cy="547273"/>
            </a:xfrm>
            <a:prstGeom prst="rect">
              <a:avLst/>
            </a:prstGeom>
          </p:spPr>
        </p:pic>
      </p:grpSp>
      <p:grpSp>
        <p:nvGrpSpPr>
          <p:cNvPr id="53" name="그룹 59">
            <a:extLst>
              <a:ext uri="{FF2B5EF4-FFF2-40B4-BE49-F238E27FC236}">
                <a16:creationId xmlns:a16="http://schemas.microsoft.com/office/drawing/2014/main" id="{92165F4B-0A10-4BBF-9D59-1D5974512A4A}"/>
              </a:ext>
            </a:extLst>
          </p:cNvPr>
          <p:cNvGrpSpPr/>
          <p:nvPr/>
        </p:nvGrpSpPr>
        <p:grpSpPr>
          <a:xfrm>
            <a:off x="8099786" y="4468157"/>
            <a:ext cx="3355406" cy="944921"/>
            <a:chOff x="8035511" y="4669287"/>
            <a:chExt cx="3355406" cy="944921"/>
          </a:xfrm>
        </p:grpSpPr>
        <p:sp>
          <p:nvSpPr>
            <p:cNvPr id="29" name="직사각형 60">
              <a:extLst>
                <a:ext uri="{FF2B5EF4-FFF2-40B4-BE49-F238E27FC236}">
                  <a16:creationId xmlns:a16="http://schemas.microsoft.com/office/drawing/2014/main" id="{CA948FD0-BB27-408E-89E5-0213462328F9}"/>
                </a:ext>
              </a:extLst>
            </p:cNvPr>
            <p:cNvSpPr/>
            <p:nvPr/>
          </p:nvSpPr>
          <p:spPr>
            <a:xfrm>
              <a:off x="8035511" y="5146323"/>
              <a:ext cx="3355406" cy="4678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>
                  <a:highlight>
                    <a:srgbClr val="FFFF00"/>
                  </a:highligh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특수 씨앗을 활용해서 장애물 해결</a:t>
              </a:r>
            </a:p>
          </p:txBody>
        </p:sp>
        <p:pic>
          <p:nvPicPr>
            <p:cNvPr id="50" name="그래픽 49" descr="전구 및 기어">
              <a:extLst>
                <a:ext uri="{FF2B5EF4-FFF2-40B4-BE49-F238E27FC236}">
                  <a16:creationId xmlns:a16="http://schemas.microsoft.com/office/drawing/2014/main" id="{4A70E431-246E-41A7-B535-87896451A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035511" y="4669287"/>
              <a:ext cx="547273" cy="547273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4AD2B8A-3C53-486C-8DB6-5D9BD21300E8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25488"/>
          <a:stretch/>
        </p:blipFill>
        <p:spPr>
          <a:xfrm rot="5400000">
            <a:off x="5877081" y="3745395"/>
            <a:ext cx="1812457" cy="10121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E7F1CB-84A0-438B-977C-EE40454BD3E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5765" r="21266" b="3132"/>
          <a:stretch/>
        </p:blipFill>
        <p:spPr>
          <a:xfrm rot="5400000">
            <a:off x="5593585" y="4370961"/>
            <a:ext cx="835109" cy="2502071"/>
          </a:xfrm>
          <a:prstGeom prst="rect">
            <a:avLst/>
          </a:prstGeom>
        </p:spPr>
      </p:pic>
      <p:pic>
        <p:nvPicPr>
          <p:cNvPr id="43" name="그래픽 42" descr="아보카도">
            <a:extLst>
              <a:ext uri="{FF2B5EF4-FFF2-40B4-BE49-F238E27FC236}">
                <a16:creationId xmlns:a16="http://schemas.microsoft.com/office/drawing/2014/main" id="{D31363C0-BA97-4120-ADDE-01AD75A358A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49647" y="4100862"/>
            <a:ext cx="605125" cy="60512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6A05CA0-A9DF-446B-A0B7-4245777845C0}"/>
              </a:ext>
            </a:extLst>
          </p:cNvPr>
          <p:cNvSpPr txBox="1"/>
          <p:nvPr/>
        </p:nvSpPr>
        <p:spPr>
          <a:xfrm>
            <a:off x="486888" y="931494"/>
            <a:ext cx="2047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특수 씨앗이란 무엇인가</a:t>
            </a: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4B24682-B3CA-4C96-8291-273A58C347E8}"/>
              </a:ext>
            </a:extLst>
          </p:cNvPr>
          <p:cNvSpPr/>
          <p:nvPr/>
        </p:nvSpPr>
        <p:spPr>
          <a:xfrm>
            <a:off x="6481500" y="2946408"/>
            <a:ext cx="825702" cy="174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2</a:t>
            </a:r>
            <a:endParaRPr lang="ko-KR" altLang="en-US" sz="80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7F3375-CFEF-467A-8334-3817B4327A2F}"/>
              </a:ext>
            </a:extLst>
          </p:cNvPr>
          <p:cNvSpPr txBox="1"/>
          <p:nvPr/>
        </p:nvSpPr>
        <p:spPr>
          <a:xfrm>
            <a:off x="486888" y="103406"/>
            <a:ext cx="1938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소개 및 방법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실행 단추: 도움말 7">
            <a:hlinkClick r:id="rId23" action="ppaction://hlinksldjump" highlightClick="1"/>
            <a:extLst>
              <a:ext uri="{FF2B5EF4-FFF2-40B4-BE49-F238E27FC236}">
                <a16:creationId xmlns:a16="http://schemas.microsoft.com/office/drawing/2014/main" id="{290B6F33-6682-4FC1-823B-5A5C0B5B7F0D}"/>
              </a:ext>
            </a:extLst>
          </p:cNvPr>
          <p:cNvSpPr/>
          <p:nvPr/>
        </p:nvSpPr>
        <p:spPr>
          <a:xfrm>
            <a:off x="11804261" y="163238"/>
            <a:ext cx="252078" cy="234000"/>
          </a:xfrm>
          <a:prstGeom prst="actionButtonHelp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F2BB6-2B7A-42DA-87CB-404A8394F813}"/>
              </a:ext>
            </a:extLst>
          </p:cNvPr>
          <p:cNvSpPr txBox="1"/>
          <p:nvPr/>
        </p:nvSpPr>
        <p:spPr>
          <a:xfrm>
            <a:off x="9334448" y="1187397"/>
            <a:ext cx="2810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아이템이 캐릭터 반경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2M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내에 들어오면 줍기 키를 눌러 </a:t>
            </a:r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파밍할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 있음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92B9FEE-30FB-4562-943F-83E6BB9E8AEF}"/>
              </a:ext>
            </a:extLst>
          </p:cNvPr>
          <p:cNvCxnSpPr>
            <a:cxnSpLocks/>
          </p:cNvCxnSpPr>
          <p:nvPr/>
        </p:nvCxnSpPr>
        <p:spPr>
          <a:xfrm>
            <a:off x="10185024" y="1710617"/>
            <a:ext cx="554510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914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E3332D-6866-4F1A-8DE2-8BD0004E5842}"/>
              </a:ext>
            </a:extLst>
          </p:cNvPr>
          <p:cNvSpPr/>
          <p:nvPr/>
        </p:nvSpPr>
        <p:spPr>
          <a:xfrm>
            <a:off x="7909049" y="5353234"/>
            <a:ext cx="4274288" cy="1522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42E309-0B08-4EFB-95EF-39B574D9E89C}"/>
              </a:ext>
            </a:extLst>
          </p:cNvPr>
          <p:cNvSpPr/>
          <p:nvPr/>
        </p:nvSpPr>
        <p:spPr>
          <a:xfrm>
            <a:off x="7917712" y="0"/>
            <a:ext cx="4274288" cy="31289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723F6F-BAB3-4FAC-B771-ADDD2C574252}"/>
              </a:ext>
            </a:extLst>
          </p:cNvPr>
          <p:cNvSpPr/>
          <p:nvPr/>
        </p:nvSpPr>
        <p:spPr>
          <a:xfrm>
            <a:off x="354871" y="0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D7EED3-7952-42BE-BEF6-4FECB5A4145E}"/>
              </a:ext>
            </a:extLst>
          </p:cNvPr>
          <p:cNvSpPr/>
          <p:nvPr/>
        </p:nvSpPr>
        <p:spPr>
          <a:xfrm>
            <a:off x="486888" y="543019"/>
            <a:ext cx="1664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합성 시스템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40091C-161B-4934-BC91-54409D8EC130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D8AF30-C255-49A5-BD8C-DC4B0AEF8B07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6C71D3-1E27-4A9C-8F2C-9E898FAB5264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EA7642-7439-43F6-9EC0-40C34B149298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7">
            <a:extLst>
              <a:ext uri="{FF2B5EF4-FFF2-40B4-BE49-F238E27FC236}">
                <a16:creationId xmlns:a16="http://schemas.microsoft.com/office/drawing/2014/main" id="{A5F7A5F5-D72E-4EF5-BFA3-C04C60CF5919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4" name="그래픽 13" descr="전나무">
              <a:extLst>
                <a:ext uri="{FF2B5EF4-FFF2-40B4-BE49-F238E27FC236}">
                  <a16:creationId xmlns:a16="http://schemas.microsoft.com/office/drawing/2014/main" id="{2093757D-B16A-49BD-B8BB-803EB5F8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15" name="그래픽 14" descr="전나무">
              <a:extLst>
                <a:ext uri="{FF2B5EF4-FFF2-40B4-BE49-F238E27FC236}">
                  <a16:creationId xmlns:a16="http://schemas.microsoft.com/office/drawing/2014/main" id="{7FF0D27D-4131-4AF8-B9A7-ACDA4C38B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D46DFD35-D230-4729-BEFC-4031BDEEABE7}"/>
              </a:ext>
            </a:extLst>
          </p:cNvPr>
          <p:cNvSpPr/>
          <p:nvPr/>
        </p:nvSpPr>
        <p:spPr>
          <a:xfrm>
            <a:off x="1555450" y="1788381"/>
            <a:ext cx="1340528" cy="13405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sz="3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F8BB256-5D83-429D-8447-6340DF94DF12}"/>
              </a:ext>
            </a:extLst>
          </p:cNvPr>
          <p:cNvSpPr/>
          <p:nvPr/>
        </p:nvSpPr>
        <p:spPr>
          <a:xfrm>
            <a:off x="1555450" y="3429000"/>
            <a:ext cx="1340528" cy="13405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endParaRPr lang="ko-KR" altLang="en-US" sz="3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화살표: 갈매기형 수장 3">
            <a:extLst>
              <a:ext uri="{FF2B5EF4-FFF2-40B4-BE49-F238E27FC236}">
                <a16:creationId xmlns:a16="http://schemas.microsoft.com/office/drawing/2014/main" id="{B0416C6A-C9C1-49AB-9333-7FE8BDA64553}"/>
              </a:ext>
            </a:extLst>
          </p:cNvPr>
          <p:cNvSpPr/>
          <p:nvPr/>
        </p:nvSpPr>
        <p:spPr>
          <a:xfrm>
            <a:off x="3457956" y="2987142"/>
            <a:ext cx="1047096" cy="1047096"/>
          </a:xfrm>
          <a:prstGeom prst="chevron">
            <a:avLst>
              <a:gd name="adj" fmla="val 44401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B5453F3-ECA5-4A27-A773-27D2FCD4722A}"/>
              </a:ext>
            </a:extLst>
          </p:cNvPr>
          <p:cNvSpPr/>
          <p:nvPr/>
        </p:nvSpPr>
        <p:spPr>
          <a:xfrm>
            <a:off x="4853727" y="2840426"/>
            <a:ext cx="1340528" cy="134052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2F55B-BA85-4963-85F4-049938D821C8}"/>
              </a:ext>
            </a:extLst>
          </p:cNvPr>
          <p:cNvSpPr txBox="1"/>
          <p:nvPr/>
        </p:nvSpPr>
        <p:spPr>
          <a:xfrm rot="5400000">
            <a:off x="1933779" y="5144639"/>
            <a:ext cx="1064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2">
                    <a:lumMod val="25000"/>
                  </a:schemeClr>
                </a:solidFill>
              </a:rPr>
              <a:t>. . . </a:t>
            </a:r>
            <a:endParaRPr lang="ko-KR" altLang="en-US" sz="4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C4E59A-9768-43F0-A424-6657ABAEF218}"/>
              </a:ext>
            </a:extLst>
          </p:cNvPr>
          <p:cNvSpPr/>
          <p:nvPr/>
        </p:nvSpPr>
        <p:spPr>
          <a:xfrm>
            <a:off x="1155405" y="1545265"/>
            <a:ext cx="2166890" cy="4352261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FE1453-37B4-4C50-AC9A-42DCE8C90DE2}"/>
              </a:ext>
            </a:extLst>
          </p:cNvPr>
          <p:cNvSpPr txBox="1"/>
          <p:nvPr/>
        </p:nvSpPr>
        <p:spPr>
          <a:xfrm>
            <a:off x="1188379" y="5937817"/>
            <a:ext cx="213391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재료 아이템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F334B-77F2-499F-B7E6-22A6D72CD5F1}"/>
              </a:ext>
            </a:extLst>
          </p:cNvPr>
          <p:cNvSpPr txBox="1"/>
          <p:nvPr/>
        </p:nvSpPr>
        <p:spPr>
          <a:xfrm>
            <a:off x="4505052" y="5937817"/>
            <a:ext cx="203787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아이템</a:t>
            </a:r>
          </a:p>
        </p:txBody>
      </p:sp>
      <p:grpSp>
        <p:nvGrpSpPr>
          <p:cNvPr id="24" name="그룹 33">
            <a:extLst>
              <a:ext uri="{FF2B5EF4-FFF2-40B4-BE49-F238E27FC236}">
                <a16:creationId xmlns:a16="http://schemas.microsoft.com/office/drawing/2014/main" id="{9FD36BD4-F76D-4B58-A802-A727C8F82874}"/>
              </a:ext>
            </a:extLst>
          </p:cNvPr>
          <p:cNvGrpSpPr/>
          <p:nvPr/>
        </p:nvGrpSpPr>
        <p:grpSpPr>
          <a:xfrm>
            <a:off x="8095178" y="1343215"/>
            <a:ext cx="3902030" cy="1454851"/>
            <a:chOff x="8035511" y="4574855"/>
            <a:chExt cx="3902030" cy="1454851"/>
          </a:xfrm>
        </p:grpSpPr>
        <p:sp>
          <p:nvSpPr>
            <p:cNvPr id="25" name="직사각형 34">
              <a:extLst>
                <a:ext uri="{FF2B5EF4-FFF2-40B4-BE49-F238E27FC236}">
                  <a16:creationId xmlns:a16="http://schemas.microsoft.com/office/drawing/2014/main" id="{FEC598B1-9AA5-486A-B295-C26A8F8CF424}"/>
                </a:ext>
              </a:extLst>
            </p:cNvPr>
            <p:cNvSpPr/>
            <p:nvPr/>
          </p:nvSpPr>
          <p:spPr>
            <a:xfrm>
              <a:off x="8035511" y="5146323"/>
              <a:ext cx="3902030" cy="8833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r>
                <a: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가지 이상의 재료 아이템</a:t>
              </a:r>
              <a:r>
                <a:rPr lang="en-US" altLang="ko-KR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(A,B)</a:t>
              </a:r>
              <a:r>
                <a: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합성</a:t>
              </a:r>
              <a:endPara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>
                  <a:solidFill>
                    <a:schemeClr val="accent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새로운 아이템</a:t>
              </a:r>
              <a:r>
                <a:rPr lang="en-US" altLang="ko-KR">
                  <a:solidFill>
                    <a:schemeClr val="accent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(C)</a:t>
              </a:r>
              <a:r>
                <a:rPr lang="ko-KR" altLang="en-US">
                  <a:solidFill>
                    <a:schemeClr val="accent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만드는 스킬</a:t>
              </a:r>
            </a:p>
          </p:txBody>
        </p:sp>
        <p:pic>
          <p:nvPicPr>
            <p:cNvPr id="26" name="그래픽 25" descr="전구 및 기어">
              <a:extLst>
                <a:ext uri="{FF2B5EF4-FFF2-40B4-BE49-F238E27FC236}">
                  <a16:creationId xmlns:a16="http://schemas.microsoft.com/office/drawing/2014/main" id="{9A0BB166-C4A3-403E-BBCA-FC57F69F9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35511" y="4574855"/>
              <a:ext cx="641705" cy="641705"/>
            </a:xfrm>
            <a:prstGeom prst="rect">
              <a:avLst/>
            </a:prstGeom>
          </p:spPr>
        </p:pic>
      </p:grpSp>
      <p:grpSp>
        <p:nvGrpSpPr>
          <p:cNvPr id="31" name="그룹 39">
            <a:extLst>
              <a:ext uri="{FF2B5EF4-FFF2-40B4-BE49-F238E27FC236}">
                <a16:creationId xmlns:a16="http://schemas.microsoft.com/office/drawing/2014/main" id="{05638102-826B-433A-AE6C-CAB82D94D298}"/>
              </a:ext>
            </a:extLst>
          </p:cNvPr>
          <p:cNvGrpSpPr/>
          <p:nvPr/>
        </p:nvGrpSpPr>
        <p:grpSpPr>
          <a:xfrm>
            <a:off x="8095178" y="3254211"/>
            <a:ext cx="3627916" cy="1870350"/>
            <a:chOff x="7654009" y="4574855"/>
            <a:chExt cx="3627916" cy="1870350"/>
          </a:xfrm>
        </p:grpSpPr>
        <p:sp>
          <p:nvSpPr>
            <p:cNvPr id="32" name="직사각형 40">
              <a:extLst>
                <a:ext uri="{FF2B5EF4-FFF2-40B4-BE49-F238E27FC236}">
                  <a16:creationId xmlns:a16="http://schemas.microsoft.com/office/drawing/2014/main" id="{1F30E59C-CCD2-4B67-A74B-263B0936DE63}"/>
                </a:ext>
              </a:extLst>
            </p:cNvPr>
            <p:cNvSpPr/>
            <p:nvPr/>
          </p:nvSpPr>
          <p:spPr>
            <a:xfrm>
              <a:off x="7654009" y="5146323"/>
              <a:ext cx="3627916" cy="12988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재료 아이템을 사용하여</a:t>
              </a:r>
              <a:endPara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특수 씨앗</a:t>
              </a:r>
              <a:r>
                <a:rPr lang="en-US" altLang="ko-KR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합성 치료제</a:t>
              </a:r>
              <a:r>
                <a:rPr lang="en-US" altLang="ko-KR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합성 재료 등</a:t>
              </a:r>
              <a:endPara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>
                  <a:solidFill>
                    <a:schemeClr val="accent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다양한 종류의 아이템을 합성 가능</a:t>
              </a:r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33" name="그래픽 32" descr="전구 및 기어">
              <a:extLst>
                <a:ext uri="{FF2B5EF4-FFF2-40B4-BE49-F238E27FC236}">
                  <a16:creationId xmlns:a16="http://schemas.microsoft.com/office/drawing/2014/main" id="{7658ADEE-AA14-4F26-985F-8A93317BF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96489" y="4574855"/>
              <a:ext cx="641705" cy="64170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DEE28EE-1884-4D2E-A65C-C8AEE3F06A5E}"/>
              </a:ext>
            </a:extLst>
          </p:cNvPr>
          <p:cNvSpPr txBox="1"/>
          <p:nvPr/>
        </p:nvSpPr>
        <p:spPr>
          <a:xfrm>
            <a:off x="486888" y="1004684"/>
            <a:ext cx="4070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특수 씨앗을 만들 수 있는 합성 시스템이란 무엇인가</a:t>
            </a: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D30F742-AC01-44AB-8C8E-2F1887624014}"/>
              </a:ext>
            </a:extLst>
          </p:cNvPr>
          <p:cNvSpPr/>
          <p:nvPr/>
        </p:nvSpPr>
        <p:spPr>
          <a:xfrm>
            <a:off x="354871" y="441959"/>
            <a:ext cx="132017" cy="7931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8E68B6-9DD9-488A-9EFB-406C1C19DAA4}"/>
              </a:ext>
            </a:extLst>
          </p:cNvPr>
          <p:cNvSpPr txBox="1"/>
          <p:nvPr/>
        </p:nvSpPr>
        <p:spPr>
          <a:xfrm>
            <a:off x="486888" y="103406"/>
            <a:ext cx="1938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소개 및 방법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5948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441DF8-CF21-4E0E-BFD0-948F6B1DDABC}"/>
              </a:ext>
            </a:extLst>
          </p:cNvPr>
          <p:cNvSpPr/>
          <p:nvPr/>
        </p:nvSpPr>
        <p:spPr>
          <a:xfrm>
            <a:off x="8668870" y="0"/>
            <a:ext cx="3523129" cy="6593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D7EED3-7952-42BE-BEF6-4FECB5A4145E}"/>
              </a:ext>
            </a:extLst>
          </p:cNvPr>
          <p:cNvSpPr/>
          <p:nvPr/>
        </p:nvSpPr>
        <p:spPr>
          <a:xfrm>
            <a:off x="486888" y="543019"/>
            <a:ext cx="3100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퍼즐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지형 장애물 예시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40091C-161B-4934-BC91-54409D8EC130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D8AF30-C255-49A5-BD8C-DC4B0AEF8B07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6C71D3-1E27-4A9C-8F2C-9E898FAB5264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EA7642-7439-43F6-9EC0-40C34B149298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3">
            <a:extLst>
              <a:ext uri="{FF2B5EF4-FFF2-40B4-BE49-F238E27FC236}">
                <a16:creationId xmlns:a16="http://schemas.microsoft.com/office/drawing/2014/main" id="{A5F7A5F5-D72E-4EF5-BFA3-C04C60CF5919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4" name="그래픽 13" descr="전나무">
              <a:extLst>
                <a:ext uri="{FF2B5EF4-FFF2-40B4-BE49-F238E27FC236}">
                  <a16:creationId xmlns:a16="http://schemas.microsoft.com/office/drawing/2014/main" id="{2093757D-B16A-49BD-B8BB-803EB5F8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15" name="그래픽 14" descr="전나무">
              <a:extLst>
                <a:ext uri="{FF2B5EF4-FFF2-40B4-BE49-F238E27FC236}">
                  <a16:creationId xmlns:a16="http://schemas.microsoft.com/office/drawing/2014/main" id="{7FF0D27D-4131-4AF8-B9A7-ACDA4C38B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7C859D9-D9CE-4A57-B8EC-9E015DDB6E7D}"/>
              </a:ext>
            </a:extLst>
          </p:cNvPr>
          <p:cNvSpPr txBox="1"/>
          <p:nvPr/>
        </p:nvSpPr>
        <p:spPr>
          <a:xfrm>
            <a:off x="486888" y="1004684"/>
            <a:ext cx="211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여러가지 지형적인 장애물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B640A5-23B6-4C0E-9B48-FC6A72537A76}"/>
              </a:ext>
            </a:extLst>
          </p:cNvPr>
          <p:cNvSpPr/>
          <p:nvPr/>
        </p:nvSpPr>
        <p:spPr>
          <a:xfrm>
            <a:off x="354871" y="441959"/>
            <a:ext cx="132017" cy="7931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736DEAF-BEB5-4C47-9256-2B7666AE987D}"/>
              </a:ext>
            </a:extLst>
          </p:cNvPr>
          <p:cNvSpPr/>
          <p:nvPr/>
        </p:nvSpPr>
        <p:spPr>
          <a:xfrm>
            <a:off x="354871" y="0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 descr="전구 및 기어">
            <a:extLst>
              <a:ext uri="{FF2B5EF4-FFF2-40B4-BE49-F238E27FC236}">
                <a16:creationId xmlns:a16="http://schemas.microsoft.com/office/drawing/2014/main" id="{66FD9BDD-9022-46EE-888D-472BF30DE6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5453" y="2107144"/>
            <a:ext cx="641705" cy="6417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40FD626-F3DE-4039-A1D4-DA89B21A0BDA}"/>
              </a:ext>
            </a:extLst>
          </p:cNvPr>
          <p:cNvSpPr/>
          <p:nvPr/>
        </p:nvSpPr>
        <p:spPr>
          <a:xfrm>
            <a:off x="8785412" y="2763271"/>
            <a:ext cx="34065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예시와 같은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여러가지 지형 장애물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특수씨앗을 활용하여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조합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해결 할 수 있음</a:t>
            </a:r>
          </a:p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2220F44-05A2-42E1-8ABE-9E2D78C5B473}"/>
              </a:ext>
            </a:extLst>
          </p:cNvPr>
          <p:cNvGrpSpPr/>
          <p:nvPr/>
        </p:nvGrpSpPr>
        <p:grpSpPr>
          <a:xfrm>
            <a:off x="591671" y="1408171"/>
            <a:ext cx="2291888" cy="2303215"/>
            <a:chOff x="865407" y="1452997"/>
            <a:chExt cx="2018152" cy="207719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C1B83F5-C9E8-4F1E-AC22-85AC9175D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9590" y="1821524"/>
              <a:ext cx="1880620" cy="1563627"/>
            </a:xfrm>
            <a:prstGeom prst="rect">
              <a:avLst/>
            </a:prstGeom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22F38FA-95B2-4803-AF9A-835372F6D259}"/>
                </a:ext>
              </a:extLst>
            </p:cNvPr>
            <p:cNvGrpSpPr/>
            <p:nvPr/>
          </p:nvGrpSpPr>
          <p:grpSpPr>
            <a:xfrm>
              <a:off x="865407" y="1452997"/>
              <a:ext cx="2018152" cy="2077192"/>
              <a:chOff x="865407" y="1452997"/>
              <a:chExt cx="2018152" cy="2077192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6A569468-CD7A-474F-B908-E65B548097AF}"/>
                  </a:ext>
                </a:extLst>
              </p:cNvPr>
              <p:cNvSpPr/>
              <p:nvPr/>
            </p:nvSpPr>
            <p:spPr>
              <a:xfrm>
                <a:off x="865407" y="1602297"/>
                <a:ext cx="2018152" cy="1927892"/>
              </a:xfrm>
              <a:prstGeom prst="roundRect">
                <a:avLst>
                  <a:gd name="adj" fmla="val 11828"/>
                </a:avLst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9347318-1434-4688-A429-FE614C19C087}"/>
                  </a:ext>
                </a:extLst>
              </p:cNvPr>
              <p:cNvSpPr/>
              <p:nvPr/>
            </p:nvSpPr>
            <p:spPr>
              <a:xfrm>
                <a:off x="1312478" y="1452997"/>
                <a:ext cx="1124010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점프 불가능</a:t>
                </a: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6EEC152-55DE-477F-BE9E-014527D252DF}"/>
              </a:ext>
            </a:extLst>
          </p:cNvPr>
          <p:cNvGrpSpPr/>
          <p:nvPr/>
        </p:nvGrpSpPr>
        <p:grpSpPr>
          <a:xfrm>
            <a:off x="3284033" y="3765178"/>
            <a:ext cx="2417522" cy="2384614"/>
            <a:chOff x="3122666" y="3745783"/>
            <a:chExt cx="2018152" cy="207719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FC515F9-E7A4-4632-965D-E046CFEA4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60373" y="4521075"/>
              <a:ext cx="1753767" cy="1172956"/>
            </a:xfrm>
            <a:prstGeom prst="rect">
              <a:avLst/>
            </a:prstGeom>
          </p:spPr>
        </p:pic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B97D2455-C882-4DF7-92E3-F43F55077AC7}"/>
                </a:ext>
              </a:extLst>
            </p:cNvPr>
            <p:cNvGrpSpPr/>
            <p:nvPr/>
          </p:nvGrpSpPr>
          <p:grpSpPr>
            <a:xfrm>
              <a:off x="3122666" y="3745783"/>
              <a:ext cx="2018152" cy="2077192"/>
              <a:chOff x="3138795" y="1452997"/>
              <a:chExt cx="2018152" cy="2077192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B21BC237-A518-41F3-A5DD-264B78431F5E}"/>
                  </a:ext>
                </a:extLst>
              </p:cNvPr>
              <p:cNvSpPr/>
              <p:nvPr/>
            </p:nvSpPr>
            <p:spPr>
              <a:xfrm>
                <a:off x="3138795" y="1602297"/>
                <a:ext cx="2018152" cy="1927892"/>
              </a:xfrm>
              <a:prstGeom prst="roundRect">
                <a:avLst>
                  <a:gd name="adj" fmla="val 11828"/>
                </a:avLst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5CF7E0CE-F6CC-4EE7-9F39-C9D0CD6B0803}"/>
                  </a:ext>
                </a:extLst>
              </p:cNvPr>
              <p:cNvSpPr/>
              <p:nvPr/>
            </p:nvSpPr>
            <p:spPr>
              <a:xfrm>
                <a:off x="3585866" y="1452997"/>
                <a:ext cx="1124010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막힘</a:t>
                </a: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ED6CBAE-5335-4E22-8DB3-4A39088B4B93}"/>
              </a:ext>
            </a:extLst>
          </p:cNvPr>
          <p:cNvGrpSpPr/>
          <p:nvPr/>
        </p:nvGrpSpPr>
        <p:grpSpPr>
          <a:xfrm>
            <a:off x="6069106" y="3809999"/>
            <a:ext cx="2367076" cy="2348755"/>
            <a:chOff x="5396054" y="3745783"/>
            <a:chExt cx="2018152" cy="207719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19415B9-2B5F-4172-900D-7B502C642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4374" y="4699527"/>
              <a:ext cx="1426467" cy="978410"/>
            </a:xfrm>
            <a:prstGeom prst="rect">
              <a:avLst/>
            </a:prstGeom>
          </p:spPr>
        </p:pic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5956633-BF27-4C30-A78D-2240404EA806}"/>
                </a:ext>
              </a:extLst>
            </p:cNvPr>
            <p:cNvGrpSpPr/>
            <p:nvPr/>
          </p:nvGrpSpPr>
          <p:grpSpPr>
            <a:xfrm>
              <a:off x="5396054" y="3745783"/>
              <a:ext cx="2018152" cy="2077192"/>
              <a:chOff x="5412183" y="1452997"/>
              <a:chExt cx="2018152" cy="2077192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0787D45-584D-46B0-9200-14FDA4EC1743}"/>
                  </a:ext>
                </a:extLst>
              </p:cNvPr>
              <p:cNvSpPr/>
              <p:nvPr/>
            </p:nvSpPr>
            <p:spPr>
              <a:xfrm>
                <a:off x="5412183" y="1602297"/>
                <a:ext cx="2018152" cy="1927892"/>
              </a:xfrm>
              <a:prstGeom prst="roundRect">
                <a:avLst>
                  <a:gd name="adj" fmla="val 11828"/>
                </a:avLst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FD38856-9C92-44CD-8C0B-7721E91C6456}"/>
                  </a:ext>
                </a:extLst>
              </p:cNvPr>
              <p:cNvSpPr/>
              <p:nvPr/>
            </p:nvSpPr>
            <p:spPr>
              <a:xfrm>
                <a:off x="5859254" y="1452997"/>
                <a:ext cx="1124010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방사능 농도</a:t>
                </a: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18D7BEC-1066-4C9E-9B5D-E777C5637C1A}"/>
              </a:ext>
            </a:extLst>
          </p:cNvPr>
          <p:cNvGrpSpPr/>
          <p:nvPr/>
        </p:nvGrpSpPr>
        <p:grpSpPr>
          <a:xfrm>
            <a:off x="564775" y="3826467"/>
            <a:ext cx="2345676" cy="2341252"/>
            <a:chOff x="865407" y="3745783"/>
            <a:chExt cx="2018152" cy="207719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07625F9-3A19-4F70-A5FF-E8007B1D5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06079" y="4605344"/>
              <a:ext cx="1545339" cy="984506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D9F01B4-A10D-49CC-9B90-3D49B67FA755}"/>
                </a:ext>
              </a:extLst>
            </p:cNvPr>
            <p:cNvGrpSpPr/>
            <p:nvPr/>
          </p:nvGrpSpPr>
          <p:grpSpPr>
            <a:xfrm>
              <a:off x="865407" y="3745783"/>
              <a:ext cx="2018152" cy="2077192"/>
              <a:chOff x="865407" y="1452997"/>
              <a:chExt cx="2018152" cy="2077192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CCDE69D8-D1C0-4951-88BE-96F4FBDDDC2E}"/>
                  </a:ext>
                </a:extLst>
              </p:cNvPr>
              <p:cNvSpPr/>
              <p:nvPr/>
            </p:nvSpPr>
            <p:spPr>
              <a:xfrm>
                <a:off x="865407" y="1602297"/>
                <a:ext cx="2018152" cy="1927892"/>
              </a:xfrm>
              <a:prstGeom prst="roundRect">
                <a:avLst>
                  <a:gd name="adj" fmla="val 11828"/>
                </a:avLst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EFA50FD-DB70-4CBA-B657-571107826DF5}"/>
                  </a:ext>
                </a:extLst>
              </p:cNvPr>
              <p:cNvSpPr/>
              <p:nvPr/>
            </p:nvSpPr>
            <p:spPr>
              <a:xfrm>
                <a:off x="1312478" y="1452997"/>
                <a:ext cx="1124010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사방 장애물</a:t>
                </a:r>
              </a:p>
            </p:txBody>
          </p:sp>
        </p:grp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1EE513E-3D87-4129-BCDB-C548699A9ABB}"/>
              </a:ext>
            </a:extLst>
          </p:cNvPr>
          <p:cNvSpPr/>
          <p:nvPr/>
        </p:nvSpPr>
        <p:spPr>
          <a:xfrm>
            <a:off x="201888" y="6339675"/>
            <a:ext cx="1703112" cy="164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1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3,4,5,6,7,8</a:t>
            </a:r>
            <a:endParaRPr lang="ko-KR" altLang="en-US" sz="100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9846CA-894B-4CA1-8869-0D3DC94825C0}"/>
              </a:ext>
            </a:extLst>
          </p:cNvPr>
          <p:cNvSpPr txBox="1"/>
          <p:nvPr/>
        </p:nvSpPr>
        <p:spPr>
          <a:xfrm>
            <a:off x="486888" y="103406"/>
            <a:ext cx="1938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소개 및 방법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570A69-281F-4967-BF9C-77A4EF0C3791}"/>
              </a:ext>
            </a:extLst>
          </p:cNvPr>
          <p:cNvGrpSpPr/>
          <p:nvPr/>
        </p:nvGrpSpPr>
        <p:grpSpPr>
          <a:xfrm>
            <a:off x="3307970" y="1404285"/>
            <a:ext cx="2447368" cy="2325031"/>
            <a:chOff x="3122666" y="1449111"/>
            <a:chExt cx="2018152" cy="2077192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838BC3B-B74F-4BCB-AE9F-9005106D8B46}"/>
                </a:ext>
              </a:extLst>
            </p:cNvPr>
            <p:cNvGrpSpPr/>
            <p:nvPr/>
          </p:nvGrpSpPr>
          <p:grpSpPr>
            <a:xfrm>
              <a:off x="3122666" y="1449111"/>
              <a:ext cx="2018152" cy="2077192"/>
              <a:chOff x="3138795" y="1452997"/>
              <a:chExt cx="2018152" cy="2077192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F26186D1-BD24-4253-84DB-72572EA01712}"/>
                  </a:ext>
                </a:extLst>
              </p:cNvPr>
              <p:cNvSpPr/>
              <p:nvPr/>
            </p:nvSpPr>
            <p:spPr>
              <a:xfrm>
                <a:off x="3138795" y="1602297"/>
                <a:ext cx="2018152" cy="1927892"/>
              </a:xfrm>
              <a:prstGeom prst="roundRect">
                <a:avLst>
                  <a:gd name="adj" fmla="val 11828"/>
                </a:avLst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6EEED20-DF21-429C-8CC2-A5116D8B2AC3}"/>
                  </a:ext>
                </a:extLst>
              </p:cNvPr>
              <p:cNvSpPr/>
              <p:nvPr/>
            </p:nvSpPr>
            <p:spPr>
              <a:xfrm>
                <a:off x="3585866" y="1452997"/>
                <a:ext cx="1124010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낭떠러지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0E37FB8-8800-4AF8-BA64-539F318212DD}"/>
                </a:ext>
              </a:extLst>
            </p:cNvPr>
            <p:cNvGrpSpPr/>
            <p:nvPr/>
          </p:nvGrpSpPr>
          <p:grpSpPr>
            <a:xfrm>
              <a:off x="3354807" y="2020876"/>
              <a:ext cx="1764796" cy="1386843"/>
              <a:chOff x="3354807" y="2020876"/>
              <a:chExt cx="1764796" cy="1386843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A214DDD0-3459-4CB0-BC95-161A839C9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54807" y="2020876"/>
                <a:ext cx="1764796" cy="1386843"/>
              </a:xfrm>
              <a:prstGeom prst="rect">
                <a:avLst/>
              </a:prstGeom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C7570DE-6320-445C-AD4D-5104FC1D9892}"/>
                  </a:ext>
                </a:extLst>
              </p:cNvPr>
              <p:cNvSpPr/>
              <p:nvPr/>
            </p:nvSpPr>
            <p:spPr>
              <a:xfrm>
                <a:off x="4693747" y="3173747"/>
                <a:ext cx="320393" cy="1312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C35C2-0D03-45C5-93FE-C82C421A8F44}"/>
                </a:ext>
              </a:extLst>
            </p:cNvPr>
            <p:cNvSpPr txBox="1"/>
            <p:nvPr/>
          </p:nvSpPr>
          <p:spPr>
            <a:xfrm>
              <a:off x="4633770" y="3147021"/>
              <a:ext cx="46679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낭떠러지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B1E1C46-CED7-414A-856C-D03795E30852}"/>
              </a:ext>
            </a:extLst>
          </p:cNvPr>
          <p:cNvGrpSpPr/>
          <p:nvPr/>
        </p:nvGrpSpPr>
        <p:grpSpPr>
          <a:xfrm>
            <a:off x="6122894" y="1404285"/>
            <a:ext cx="2313288" cy="2280207"/>
            <a:chOff x="5396054" y="1449111"/>
            <a:chExt cx="2018152" cy="207719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7B69123-0E91-4A1A-A378-75B72DA91011}"/>
                </a:ext>
              </a:extLst>
            </p:cNvPr>
            <p:cNvGrpSpPr/>
            <p:nvPr/>
          </p:nvGrpSpPr>
          <p:grpSpPr>
            <a:xfrm>
              <a:off x="5396054" y="1449111"/>
              <a:ext cx="2018152" cy="2077192"/>
              <a:chOff x="5412183" y="1452997"/>
              <a:chExt cx="2018152" cy="2077192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C0E21817-C2D0-4F17-9870-E9A8DF8926FB}"/>
                  </a:ext>
                </a:extLst>
              </p:cNvPr>
              <p:cNvSpPr/>
              <p:nvPr/>
            </p:nvSpPr>
            <p:spPr>
              <a:xfrm>
                <a:off x="5412183" y="1602297"/>
                <a:ext cx="2018152" cy="1927892"/>
              </a:xfrm>
              <a:prstGeom prst="roundRect">
                <a:avLst>
                  <a:gd name="adj" fmla="val 11828"/>
                </a:avLst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2090A70-941F-43FF-B4AF-C9147169D58E}"/>
                  </a:ext>
                </a:extLst>
              </p:cNvPr>
              <p:cNvSpPr/>
              <p:nvPr/>
            </p:nvSpPr>
            <p:spPr>
              <a:xfrm>
                <a:off x="5859254" y="1452997"/>
                <a:ext cx="1124010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복합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683DCAF-22A9-43A0-AE75-E9D1C4204BDB}"/>
                </a:ext>
              </a:extLst>
            </p:cNvPr>
            <p:cNvGrpSpPr/>
            <p:nvPr/>
          </p:nvGrpSpPr>
          <p:grpSpPr>
            <a:xfrm>
              <a:off x="5451104" y="1713028"/>
              <a:ext cx="1908052" cy="1694691"/>
              <a:chOff x="5451104" y="1713028"/>
              <a:chExt cx="1908052" cy="169469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E593D3C-2492-4B71-95DD-AE7CE262A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51104" y="1713028"/>
                <a:ext cx="1908052" cy="1694691"/>
              </a:xfrm>
              <a:prstGeom prst="rect">
                <a:avLst/>
              </a:prstGeom>
            </p:spPr>
          </p:pic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66BE4A15-2E99-4DFB-AB3C-B85D4B923C18}"/>
                  </a:ext>
                </a:extLst>
              </p:cNvPr>
              <p:cNvSpPr/>
              <p:nvPr/>
            </p:nvSpPr>
            <p:spPr>
              <a:xfrm>
                <a:off x="6539633" y="3212347"/>
                <a:ext cx="320393" cy="1312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7DD313-04CB-4FCE-A9F2-066CBA116EDB}"/>
                </a:ext>
              </a:extLst>
            </p:cNvPr>
            <p:cNvSpPr txBox="1"/>
            <p:nvPr/>
          </p:nvSpPr>
          <p:spPr>
            <a:xfrm>
              <a:off x="6500341" y="3173453"/>
              <a:ext cx="46679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낭떠러지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4400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FD7EED3-7952-42BE-BEF6-4FECB5A4145E}"/>
              </a:ext>
            </a:extLst>
          </p:cNvPr>
          <p:cNvSpPr/>
          <p:nvPr/>
        </p:nvSpPr>
        <p:spPr>
          <a:xfrm>
            <a:off x="486888" y="543019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퍼즐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40091C-161B-4934-BC91-54409D8EC130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D8AF30-C255-49A5-BD8C-DC4B0AEF8B07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6C71D3-1E27-4A9C-8F2C-9E898FAB5264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EA7642-7439-43F6-9EC0-40C34B149298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">
            <a:extLst>
              <a:ext uri="{FF2B5EF4-FFF2-40B4-BE49-F238E27FC236}">
                <a16:creationId xmlns:a16="http://schemas.microsoft.com/office/drawing/2014/main" id="{A5F7A5F5-D72E-4EF5-BFA3-C04C60CF5919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4" name="그래픽 13" descr="전나무">
              <a:extLst>
                <a:ext uri="{FF2B5EF4-FFF2-40B4-BE49-F238E27FC236}">
                  <a16:creationId xmlns:a16="http://schemas.microsoft.com/office/drawing/2014/main" id="{2093757D-B16A-49BD-B8BB-803EB5F8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15" name="그래픽 14" descr="전나무">
              <a:extLst>
                <a:ext uri="{FF2B5EF4-FFF2-40B4-BE49-F238E27FC236}">
                  <a16:creationId xmlns:a16="http://schemas.microsoft.com/office/drawing/2014/main" id="{7FF0D27D-4131-4AF8-B9A7-ACDA4C38B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7C859D9-D9CE-4A57-B8EC-9E015DDB6E7D}"/>
              </a:ext>
            </a:extLst>
          </p:cNvPr>
          <p:cNvSpPr txBox="1"/>
          <p:nvPr/>
        </p:nvSpPr>
        <p:spPr>
          <a:xfrm>
            <a:off x="486888" y="1004684"/>
            <a:ext cx="2635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예시</a:t>
            </a: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큰 바위 장애물을 만났을 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060C0C-53E6-4552-927C-BD6E3A55E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60000">
            <a:off x="695126" y="2658667"/>
            <a:ext cx="3542022" cy="1540666"/>
          </a:xfrm>
          <a:prstGeom prst="rect">
            <a:avLst/>
          </a:prstGeom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1105A67-BC11-454A-888F-3582124335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2645" y="3794968"/>
            <a:ext cx="6541445" cy="16451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3E29CB-24AA-4CE2-B4EE-C95F90301E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300000">
            <a:off x="6894351" y="1573044"/>
            <a:ext cx="3290307" cy="164515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B9BE297-9B05-4395-975F-B700C641C4A5}"/>
              </a:ext>
            </a:extLst>
          </p:cNvPr>
          <p:cNvSpPr/>
          <p:nvPr/>
        </p:nvSpPr>
        <p:spPr>
          <a:xfrm>
            <a:off x="4687410" y="3272883"/>
            <a:ext cx="6865253" cy="2792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파란 막대 씨앗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노란 추가 씨앗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바위보다 큰 식물을 만들어서 타고 넘어 감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41F338-7FCC-42B6-94AA-7A6761DEE1DE}"/>
              </a:ext>
            </a:extLst>
          </p:cNvPr>
          <p:cNvSpPr/>
          <p:nvPr/>
        </p:nvSpPr>
        <p:spPr>
          <a:xfrm>
            <a:off x="4673929" y="5473074"/>
            <a:ext cx="6865253" cy="2792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보라 폭발 씨앗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바위를 폭파시켜서 길을 만듦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47F40A-BD60-4B77-B62C-8F0C96B65A2E}"/>
              </a:ext>
            </a:extLst>
          </p:cNvPr>
          <p:cNvSpPr/>
          <p:nvPr/>
        </p:nvSpPr>
        <p:spPr>
          <a:xfrm>
            <a:off x="4673929" y="1312002"/>
            <a:ext cx="6865253" cy="2792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씨앗을 활용해서 지형 장애물을 넘길 수 있음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729531-9646-45AD-A729-432153D8CDF8}"/>
              </a:ext>
            </a:extLst>
          </p:cNvPr>
          <p:cNvSpPr/>
          <p:nvPr/>
        </p:nvSpPr>
        <p:spPr>
          <a:xfrm>
            <a:off x="862884" y="4380820"/>
            <a:ext cx="3522255" cy="9102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점프 가능 높이 보다 높은 바위가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길을 막고 있음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480DA91-A740-43C5-9AF9-C887CAC043BF}"/>
              </a:ext>
            </a:extLst>
          </p:cNvPr>
          <p:cNvSpPr/>
          <p:nvPr/>
        </p:nvSpPr>
        <p:spPr>
          <a:xfrm>
            <a:off x="354871" y="441959"/>
            <a:ext cx="132017" cy="7931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5CFE32-54D3-462F-AFC9-E6A2CCDCF565}"/>
              </a:ext>
            </a:extLst>
          </p:cNvPr>
          <p:cNvSpPr/>
          <p:nvPr/>
        </p:nvSpPr>
        <p:spPr>
          <a:xfrm>
            <a:off x="354871" y="0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1A9122-F33B-408E-BC2C-7351A989C750}"/>
              </a:ext>
            </a:extLst>
          </p:cNvPr>
          <p:cNvSpPr/>
          <p:nvPr/>
        </p:nvSpPr>
        <p:spPr>
          <a:xfrm>
            <a:off x="201887" y="6285885"/>
            <a:ext cx="1534383" cy="164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1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9, 10, 11</a:t>
            </a:r>
            <a:endParaRPr lang="ko-KR" altLang="en-US" sz="100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251DF1-8886-41CE-95DA-25E4EF564A43}"/>
              </a:ext>
            </a:extLst>
          </p:cNvPr>
          <p:cNvSpPr txBox="1"/>
          <p:nvPr/>
        </p:nvSpPr>
        <p:spPr>
          <a:xfrm>
            <a:off x="486888" y="103406"/>
            <a:ext cx="1938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소개 및 방법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4414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E0F3ACD-50E2-4846-802B-8227821236FD}"/>
              </a:ext>
            </a:extLst>
          </p:cNvPr>
          <p:cNvSpPr/>
          <p:nvPr/>
        </p:nvSpPr>
        <p:spPr>
          <a:xfrm>
            <a:off x="354871" y="0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507BBA-E417-4BB4-B7B8-63C1784F7488}"/>
              </a:ext>
            </a:extLst>
          </p:cNvPr>
          <p:cNvSpPr txBox="1"/>
          <p:nvPr/>
        </p:nvSpPr>
        <p:spPr>
          <a:xfrm>
            <a:off x="486888" y="103406"/>
            <a:ext cx="3307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기술적 요소 및 중점 연구 분야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85BA25-4DFA-4682-9A1F-AFDCC373D07A}"/>
              </a:ext>
            </a:extLst>
          </p:cNvPr>
          <p:cNvSpPr/>
          <p:nvPr/>
        </p:nvSpPr>
        <p:spPr>
          <a:xfrm>
            <a:off x="486888" y="543019"/>
            <a:ext cx="2600392" cy="46166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기술적 요소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(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요약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)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2AD527-77F2-4A73-A70F-B75B81E933B1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6541D3-D2B1-4A0C-AB11-8A84A9A11449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B8FA4A-FB21-4930-BF9E-4FC132939A59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D38B7-ED43-4313-8E1C-BF19A0510E0A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1">
            <a:extLst>
              <a:ext uri="{FF2B5EF4-FFF2-40B4-BE49-F238E27FC236}">
                <a16:creationId xmlns:a16="http://schemas.microsoft.com/office/drawing/2014/main" id="{2B11BB33-1493-4B28-88B1-08A6ABBC8CA8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9" name="그래픽 18" descr="전나무">
              <a:extLst>
                <a:ext uri="{FF2B5EF4-FFF2-40B4-BE49-F238E27FC236}">
                  <a16:creationId xmlns:a16="http://schemas.microsoft.com/office/drawing/2014/main" id="{C1646A08-2C4D-4D11-B1CA-0E92F5750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20" name="그래픽 19" descr="전나무">
              <a:extLst>
                <a:ext uri="{FF2B5EF4-FFF2-40B4-BE49-F238E27FC236}">
                  <a16:creationId xmlns:a16="http://schemas.microsoft.com/office/drawing/2014/main" id="{96908090-7335-48C7-BF1A-564CD8F5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0B2A5D2-7024-4FFE-8963-FD690790454D}"/>
              </a:ext>
            </a:extLst>
          </p:cNvPr>
          <p:cNvSpPr txBox="1"/>
          <p:nvPr/>
        </p:nvSpPr>
        <p:spPr>
          <a:xfrm>
            <a:off x="2058343" y="3511334"/>
            <a:ext cx="69935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lt"/>
              </a:defRPr>
            </a:lvl1pPr>
          </a:lstStyle>
          <a:p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식물의 </a:t>
            </a:r>
            <a:r>
              <a:rPr lang="ko-KR" altLang="en-US" sz="20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성장을 표현하기 위한 </a:t>
            </a:r>
            <a:r>
              <a:rPr lang="ko-KR" altLang="en-US" sz="2000" err="1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쉐이더</a:t>
            </a:r>
            <a:r>
              <a:rPr lang="ko-KR" altLang="en-US" sz="20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 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</a:p>
        </p:txBody>
      </p:sp>
      <p:pic>
        <p:nvPicPr>
          <p:cNvPr id="25" name="그림 24" descr="앉아있는, 게임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0735A842-E655-4720-A29A-BECD8E42824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35938" y1="16993" x2="98438" y2="654"/>
                        <a14:backgroundMark x1="84375" y1="16993" x2="98438" y2="82353"/>
                        <a14:backgroundMark x1="98438" y1="82353" x2="99219" y2="633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0295">
            <a:off x="1443084" y="3394601"/>
            <a:ext cx="504302" cy="602799"/>
          </a:xfrm>
          <a:prstGeom prst="rect">
            <a:avLst/>
          </a:prstGeom>
        </p:spPr>
      </p:pic>
      <p:pic>
        <p:nvPicPr>
          <p:cNvPr id="31" name="그림 30" descr="어두운, 앉아있는, 노트북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5CDDD976-9771-470A-B242-C120AEEF5A5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35938" y1="16993" x2="98438" y2="654"/>
                        <a14:backgroundMark x1="84375" y1="16993" x2="98438" y2="82353"/>
                        <a14:backgroundMark x1="98438" y1="82353" x2="99219" y2="633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0295">
            <a:off x="1443084" y="4134231"/>
            <a:ext cx="504302" cy="60279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B8A0909-FDD9-48D5-85C0-B1E60C32D27E}"/>
              </a:ext>
            </a:extLst>
          </p:cNvPr>
          <p:cNvSpPr txBox="1"/>
          <p:nvPr/>
        </p:nvSpPr>
        <p:spPr>
          <a:xfrm>
            <a:off x="2059810" y="4250964"/>
            <a:ext cx="69935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애니메이션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 </a:t>
            </a:r>
            <a:r>
              <a:rPr lang="ko-KR" altLang="en-US" sz="200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블렌딩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lt"/>
            </a:endParaRPr>
          </a:p>
        </p:txBody>
      </p:sp>
      <p:pic>
        <p:nvPicPr>
          <p:cNvPr id="35" name="그림 34" descr="어두운, 앉아있는, 노트북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97050FCC-CAA4-4356-935E-E4F2667AA2E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35938" y1="16993" x2="98438" y2="654"/>
                        <a14:backgroundMark x1="84375" y1="16993" x2="98438" y2="82353"/>
                        <a14:backgroundMark x1="98438" y1="82353" x2="99219" y2="633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0295">
            <a:off x="1443084" y="1896432"/>
            <a:ext cx="504302" cy="60279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11C3CE5-161C-4B52-B50E-7542D8D2696D}"/>
              </a:ext>
            </a:extLst>
          </p:cNvPr>
          <p:cNvSpPr txBox="1"/>
          <p:nvPr/>
        </p:nvSpPr>
        <p:spPr>
          <a:xfrm>
            <a:off x="2059812" y="2013165"/>
            <a:ext cx="438764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lt"/>
              </a:defRPr>
            </a:lvl1pPr>
          </a:lstStyle>
          <a:p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씨앗 </a:t>
            </a:r>
            <a:r>
              <a:rPr lang="ko-KR" altLang="en-US" sz="20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투척 궤도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ko-KR" altLang="en-US" sz="20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낙하 예상 지점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계산</a:t>
            </a:r>
          </a:p>
        </p:txBody>
      </p:sp>
      <p:pic>
        <p:nvPicPr>
          <p:cNvPr id="39" name="그림 38" descr="어두운, 앉아있는, 노트북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4A413A46-02E8-4791-B5C0-46DAF278F6C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35938" y1="16993" x2="98438" y2="654"/>
                        <a14:backgroundMark x1="84375" y1="16993" x2="98438" y2="82353"/>
                        <a14:backgroundMark x1="98438" y1="82353" x2="99219" y2="633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0295">
            <a:off x="1443084" y="2627799"/>
            <a:ext cx="504302" cy="60279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444242-0F9E-4177-A3F6-408F8F975D22}"/>
              </a:ext>
            </a:extLst>
          </p:cNvPr>
          <p:cNvSpPr txBox="1"/>
          <p:nvPr/>
        </p:nvSpPr>
        <p:spPr>
          <a:xfrm>
            <a:off x="2059812" y="2744532"/>
            <a:ext cx="69935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lt"/>
              </a:defRPr>
            </a:lvl1pPr>
          </a:lstStyle>
          <a:p>
            <a:r>
              <a:rPr lang="ko-KR" altLang="en-US" sz="2000">
                <a:latin typeface="나눔스퀘어라운드 Bold"/>
                <a:ea typeface="나눔스퀘어 ExtraBold"/>
              </a:rPr>
              <a:t>세가지 종류의 </a:t>
            </a:r>
            <a:r>
              <a:rPr lang="ko-KR" altLang="en-US" sz="2000">
                <a:solidFill>
                  <a:schemeClr val="accent6"/>
                </a:solidFill>
                <a:latin typeface="나눔스퀘어라운드 Bold"/>
                <a:ea typeface="나눔스퀘어 ExtraBold"/>
              </a:rPr>
              <a:t>카메라</a:t>
            </a:r>
            <a:r>
              <a:rPr lang="ko-KR" altLang="en-US" sz="2000">
                <a:latin typeface="나눔스퀘어라운드 Bold"/>
                <a:ea typeface="나눔스퀘어 ExtraBold"/>
              </a:rPr>
              <a:t> 구현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A3DD1B-DBFC-48BF-ABD4-AD28BCACBDEB}"/>
              </a:ext>
            </a:extLst>
          </p:cNvPr>
          <p:cNvSpPr txBox="1"/>
          <p:nvPr/>
        </p:nvSpPr>
        <p:spPr>
          <a:xfrm>
            <a:off x="486888" y="1004684"/>
            <a:ext cx="3980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게임에서 중점적으로 쓰이는 기술은 무엇이 있는가</a:t>
            </a: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3E8C816-C88B-45C8-AC27-B86CF4436BE7}"/>
              </a:ext>
            </a:extLst>
          </p:cNvPr>
          <p:cNvSpPr/>
          <p:nvPr/>
        </p:nvSpPr>
        <p:spPr>
          <a:xfrm>
            <a:off x="354871" y="441959"/>
            <a:ext cx="132017" cy="7931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094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5588046-8875-4524-8CC5-90BE07BCD4ED}"/>
              </a:ext>
            </a:extLst>
          </p:cNvPr>
          <p:cNvSpPr/>
          <p:nvPr/>
        </p:nvSpPr>
        <p:spPr>
          <a:xfrm>
            <a:off x="354871" y="441960"/>
            <a:ext cx="132017" cy="5627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0F3ACD-50E2-4846-802B-8227821236FD}"/>
              </a:ext>
            </a:extLst>
          </p:cNvPr>
          <p:cNvSpPr/>
          <p:nvPr/>
        </p:nvSpPr>
        <p:spPr>
          <a:xfrm>
            <a:off x="354871" y="0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85BA25-4DFA-4682-9A1F-AFDCC373D07A}"/>
              </a:ext>
            </a:extLst>
          </p:cNvPr>
          <p:cNvSpPr/>
          <p:nvPr/>
        </p:nvSpPr>
        <p:spPr>
          <a:xfrm>
            <a:off x="486888" y="543019"/>
            <a:ext cx="3054041" cy="46166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기술적 요소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en-US" altLang="ko-KR" sz="240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포물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선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2AD527-77F2-4A73-A70F-B75B81E933B1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6541D3-D2B1-4A0C-AB11-8A84A9A11449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B8FA4A-FB21-4930-BF9E-4FC132939A59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D38B7-ED43-4313-8E1C-BF19A0510E0A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1">
            <a:extLst>
              <a:ext uri="{FF2B5EF4-FFF2-40B4-BE49-F238E27FC236}">
                <a16:creationId xmlns:a16="http://schemas.microsoft.com/office/drawing/2014/main" id="{2B11BB33-1493-4B28-88B1-08A6ABBC8CA8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9" name="그래픽 18" descr="전나무">
              <a:extLst>
                <a:ext uri="{FF2B5EF4-FFF2-40B4-BE49-F238E27FC236}">
                  <a16:creationId xmlns:a16="http://schemas.microsoft.com/office/drawing/2014/main" id="{C1646A08-2C4D-4D11-B1CA-0E92F5750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20" name="그래픽 19" descr="전나무">
              <a:extLst>
                <a:ext uri="{FF2B5EF4-FFF2-40B4-BE49-F238E27FC236}">
                  <a16:creationId xmlns:a16="http://schemas.microsoft.com/office/drawing/2014/main" id="{96908090-7335-48C7-BF1A-564CD8F5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0B2A5D2-7024-4FFE-8963-FD690790454D}"/>
              </a:ext>
            </a:extLst>
          </p:cNvPr>
          <p:cNvSpPr txBox="1"/>
          <p:nvPr/>
        </p:nvSpPr>
        <p:spPr>
          <a:xfrm>
            <a:off x="1509178" y="1503737"/>
            <a:ext cx="1068282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lt"/>
              </a:defRPr>
            </a:lvl1pPr>
          </a:lstStyle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씨앗 투척 궤도와 낙하 예상 지점 계산</a:t>
            </a:r>
          </a:p>
        </p:txBody>
      </p:sp>
      <p:pic>
        <p:nvPicPr>
          <p:cNvPr id="25" name="그림 24" descr="앉아있는, 게임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0735A842-E655-4720-A29A-BECD8E42824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35938" y1="16993" x2="98438" y2="654"/>
                        <a14:backgroundMark x1="84375" y1="16993" x2="98438" y2="82353"/>
                        <a14:backgroundMark x1="98438" y1="82353" x2="99219" y2="633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0295">
            <a:off x="892451" y="1387004"/>
            <a:ext cx="504302" cy="6027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F2ADC7D-D8DC-4BFD-8D87-98E2C1D20F24}"/>
              </a:ext>
            </a:extLst>
          </p:cNvPr>
          <p:cNvSpPr txBox="1"/>
          <p:nvPr/>
        </p:nvSpPr>
        <p:spPr>
          <a:xfrm>
            <a:off x="1509178" y="2073142"/>
            <a:ext cx="8191015" cy="7954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씨앗을 던지는 힘과 외부 힘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(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바람)에 따라 달라지는 </a:t>
            </a:r>
            <a:r>
              <a:rPr lang="ko-KR" altLang="en-US" sz="1600" b="1"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포물선 궤도 계산</a:t>
            </a:r>
            <a:endParaRPr lang="en-US" altLang="ko-KR" sz="1600" b="1">
              <a:latin typeface="나눔스퀘어" panose="020B0600000101010101" pitchFamily="50" charset="-127"/>
              <a:ea typeface="나눔스퀘어" panose="020B0600000101010101" pitchFamily="50" charset="-127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지형 위에 낙하 예상 지점을 표시</a:t>
            </a:r>
            <a:endParaRPr lang="en-US" altLang="ko-KR" sz="1600" b="1">
              <a:latin typeface="나눔스퀘어" panose="020B0600000101010101" pitchFamily="50" charset="-127"/>
              <a:ea typeface="나눔스퀘어" panose="020B0600000101010101" pitchFamily="50" charset="-127"/>
              <a:cs typeface="+mn-lt"/>
            </a:endParaRPr>
          </a:p>
        </p:txBody>
      </p:sp>
      <p:pic>
        <p:nvPicPr>
          <p:cNvPr id="2" name="그림 3" descr="케이크, 생일, 테이블, 기차이(가) 표시된 사진&#10;&#10;매우 높은 신뢰도로 생성된 설명">
            <a:extLst>
              <a:ext uri="{FF2B5EF4-FFF2-40B4-BE49-F238E27FC236}">
                <a16:creationId xmlns:a16="http://schemas.microsoft.com/office/drawing/2014/main" id="{C1A4827E-F4C8-455A-AAA0-DE36D0D181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7827" y="3139503"/>
            <a:ext cx="3495303" cy="1967210"/>
          </a:xfrm>
          <a:prstGeom prst="rect">
            <a:avLst/>
          </a:prstGeom>
        </p:spPr>
      </p:pic>
      <p:pic>
        <p:nvPicPr>
          <p:cNvPr id="14" name="그림 15" descr="실내, 방, 테이블, 창문이(가) 표시된 사진&#10;&#10;매우 높은 신뢰도로 생성된 설명">
            <a:extLst>
              <a:ext uri="{FF2B5EF4-FFF2-40B4-BE49-F238E27FC236}">
                <a16:creationId xmlns:a16="http://schemas.microsoft.com/office/drawing/2014/main" id="{F30FC2B0-E66C-47FD-8664-D14BA28E20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2997" y="3139503"/>
            <a:ext cx="3574472" cy="197781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2392657-E999-41A5-AE01-80C1DDBF7C8F}"/>
              </a:ext>
            </a:extLst>
          </p:cNvPr>
          <p:cNvSpPr/>
          <p:nvPr/>
        </p:nvSpPr>
        <p:spPr>
          <a:xfrm>
            <a:off x="1637827" y="5123063"/>
            <a:ext cx="825702" cy="174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18</a:t>
            </a:r>
            <a:endParaRPr lang="ko-KR" altLang="en-US" sz="80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74E7E6C-4CE8-4335-8391-95009AD6192B}"/>
              </a:ext>
            </a:extLst>
          </p:cNvPr>
          <p:cNvSpPr/>
          <p:nvPr/>
        </p:nvSpPr>
        <p:spPr>
          <a:xfrm>
            <a:off x="5492997" y="5117314"/>
            <a:ext cx="825702" cy="174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19</a:t>
            </a:r>
            <a:endParaRPr lang="ko-KR" altLang="en-US" sz="80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96EF2D-1558-41D9-B5EC-F6EC6EC10F30}"/>
              </a:ext>
            </a:extLst>
          </p:cNvPr>
          <p:cNvSpPr txBox="1"/>
          <p:nvPr/>
        </p:nvSpPr>
        <p:spPr>
          <a:xfrm>
            <a:off x="486888" y="103406"/>
            <a:ext cx="2970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기술적 요소 및 중점 연구 분야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619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5588046-8875-4524-8CC5-90BE07BCD4ED}"/>
              </a:ext>
            </a:extLst>
          </p:cNvPr>
          <p:cNvSpPr/>
          <p:nvPr/>
        </p:nvSpPr>
        <p:spPr>
          <a:xfrm>
            <a:off x="354871" y="441960"/>
            <a:ext cx="132017" cy="5627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0F3ACD-50E2-4846-802B-8227821236FD}"/>
              </a:ext>
            </a:extLst>
          </p:cNvPr>
          <p:cNvSpPr/>
          <p:nvPr/>
        </p:nvSpPr>
        <p:spPr>
          <a:xfrm>
            <a:off x="354871" y="0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85BA25-4DFA-4682-9A1F-AFDCC373D07A}"/>
              </a:ext>
            </a:extLst>
          </p:cNvPr>
          <p:cNvSpPr/>
          <p:nvPr/>
        </p:nvSpPr>
        <p:spPr>
          <a:xfrm>
            <a:off x="496413" y="543019"/>
            <a:ext cx="2803973" cy="46166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기술적 요소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en-US" altLang="ko-KR" sz="240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카메라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2AD527-77F2-4A73-A70F-B75B81E933B1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6541D3-D2B1-4A0C-AB11-8A84A9A11449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B8FA4A-FB21-4930-BF9E-4FC132939A59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D38B7-ED43-4313-8E1C-BF19A0510E0A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1">
            <a:extLst>
              <a:ext uri="{FF2B5EF4-FFF2-40B4-BE49-F238E27FC236}">
                <a16:creationId xmlns:a16="http://schemas.microsoft.com/office/drawing/2014/main" id="{2B11BB33-1493-4B28-88B1-08A6ABBC8CA8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9" name="그래픽 18" descr="전나무">
              <a:extLst>
                <a:ext uri="{FF2B5EF4-FFF2-40B4-BE49-F238E27FC236}">
                  <a16:creationId xmlns:a16="http://schemas.microsoft.com/office/drawing/2014/main" id="{C1646A08-2C4D-4D11-B1CA-0E92F5750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20" name="그래픽 19" descr="전나무">
              <a:extLst>
                <a:ext uri="{FF2B5EF4-FFF2-40B4-BE49-F238E27FC236}">
                  <a16:creationId xmlns:a16="http://schemas.microsoft.com/office/drawing/2014/main" id="{96908090-7335-48C7-BF1A-564CD8F5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F2ADC7D-D8DC-4BFD-8D87-98E2C1D20F24}"/>
              </a:ext>
            </a:extLst>
          </p:cNvPr>
          <p:cNvSpPr txBox="1"/>
          <p:nvPr/>
        </p:nvSpPr>
        <p:spPr>
          <a:xfrm>
            <a:off x="1509178" y="2096082"/>
            <a:ext cx="9517091" cy="11648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sz="1600" b="1" dirty="0">
                <a:latin typeface="나눔스퀘어" panose="020B0600000101010101" pitchFamily="50" charset="-127"/>
                <a:ea typeface="나눔스퀘어"/>
                <a:cs typeface="+mn-lt"/>
              </a:rPr>
              <a:t>3인칭 자유시점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/>
                <a:cs typeface="+mn-lt"/>
              </a:rPr>
              <a:t>=</a:t>
            </a:r>
            <a:r>
              <a:rPr lang="ko-KR" sz="1600" dirty="0">
                <a:latin typeface="나눔스퀘어" panose="020B0600000101010101" pitchFamily="50" charset="-127"/>
                <a:ea typeface="나눔스퀘어"/>
                <a:cs typeface="+mn-lt"/>
              </a:rPr>
              <a:t> 캐릭터를 따라다니는 기본카메라</a:t>
            </a:r>
            <a:r>
              <a:rPr lang="en-US" altLang="ko-KR" sz="1600" dirty="0">
                <a:latin typeface="나눔스퀘어" panose="020B0600000101010101" pitchFamily="50" charset="-127"/>
                <a:ea typeface="나눔스퀘어"/>
                <a:cs typeface="+mn-lt"/>
              </a:rPr>
              <a:t>. </a:t>
            </a:r>
            <a:r>
              <a:rPr lang="ko-KR" altLang="en-US" sz="1600" dirty="0">
                <a:latin typeface="나눔스퀘어" panose="020B0600000101010101" pitchFamily="50" charset="-127"/>
                <a:ea typeface="나눔스퀘어"/>
                <a:cs typeface="+mn-lt"/>
              </a:rPr>
              <a:t>마우스 움직임에 따라 보는 방향이 달라짐</a:t>
            </a:r>
            <a:endParaRPr lang="en-US" altLang="ko-KR" sz="1600" dirty="0">
              <a:latin typeface="나눔스퀘어" panose="020B0600000101010101" pitchFamily="50" charset="-127"/>
              <a:ea typeface="나눔스퀘어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/>
                <a:cs typeface="+mn-lt"/>
              </a:rPr>
              <a:t>발사</a:t>
            </a:r>
            <a:r>
              <a:rPr lang="ko-KR" sz="1600" b="1" dirty="0">
                <a:latin typeface="나눔스퀘어" panose="020B0600000101010101" pitchFamily="50" charset="-127"/>
                <a:ea typeface="나눔스퀘어"/>
                <a:cs typeface="+mn-lt"/>
              </a:rPr>
              <a:t> 보조 카메라</a:t>
            </a:r>
            <a:r>
              <a:rPr lang="ko-KR" sz="1600" dirty="0">
                <a:latin typeface="나눔스퀘어" panose="020B0600000101010101" pitchFamily="50" charset="-127"/>
                <a:ea typeface="나눔스퀘어"/>
                <a:cs typeface="+mn-lt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/>
                <a:cs typeface="+mn-lt"/>
              </a:rPr>
              <a:t>=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/>
                <a:cs typeface="+mn-lt"/>
              </a:rPr>
              <a:t>발사 할</a:t>
            </a:r>
            <a:r>
              <a:rPr lang="en-US" sz="1600" dirty="0">
                <a:latin typeface="나눔스퀘어" panose="020B0600000101010101" pitchFamily="50" charset="-127"/>
                <a:ea typeface="나눔스퀘어"/>
                <a:cs typeface="+mn-lt"/>
              </a:rPr>
              <a:t> 때 </a:t>
            </a:r>
            <a:r>
              <a:rPr lang="en-US" sz="1600" dirty="0" err="1">
                <a:latin typeface="나눔스퀘어" panose="020B0600000101010101" pitchFamily="50" charset="-127"/>
                <a:ea typeface="나눔스퀘어"/>
                <a:cs typeface="+mn-lt"/>
              </a:rPr>
              <a:t>낙하</a:t>
            </a:r>
            <a:r>
              <a:rPr lang="en-US" sz="1600" dirty="0">
                <a:latin typeface="나눔스퀘어" panose="020B0600000101010101" pitchFamily="50" charset="-127"/>
                <a:ea typeface="나눔스퀘어"/>
                <a:cs typeface="+mn-lt"/>
              </a:rPr>
              <a:t> </a:t>
            </a:r>
            <a:r>
              <a:rPr lang="en-US" sz="1600" dirty="0" err="1">
                <a:latin typeface="나눔스퀘어" panose="020B0600000101010101" pitchFamily="50" charset="-127"/>
                <a:ea typeface="나눔스퀘어"/>
                <a:cs typeface="+mn-lt"/>
              </a:rPr>
              <a:t>예상</a:t>
            </a:r>
            <a:r>
              <a:rPr lang="en-US" sz="1600" dirty="0">
                <a:latin typeface="나눔스퀘어" panose="020B0600000101010101" pitchFamily="50" charset="-127"/>
                <a:ea typeface="나눔스퀘어"/>
                <a:cs typeface="+mn-lt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/>
                <a:cs typeface="+mn-lt"/>
              </a:rPr>
              <a:t>지점</a:t>
            </a:r>
            <a:r>
              <a:rPr lang="en-US" sz="1600" dirty="0">
                <a:latin typeface="나눔스퀘어" panose="020B0600000101010101" pitchFamily="50" charset="-127"/>
                <a:ea typeface="나눔스퀘어"/>
                <a:cs typeface="+mn-lt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/>
                <a:cs typeface="+mn-lt"/>
              </a:rPr>
              <a:t>방향을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/>
                <a:cs typeface="+mn-lt"/>
              </a:rPr>
              <a:t> </a:t>
            </a:r>
            <a:r>
              <a:rPr lang="en-US" sz="1600" dirty="0" err="1">
                <a:latin typeface="나눔스퀘어" panose="020B0600000101010101" pitchFamily="50" charset="-127"/>
                <a:ea typeface="나눔스퀘어"/>
                <a:cs typeface="+mn-lt"/>
              </a:rPr>
              <a:t>바라보는</a:t>
            </a:r>
            <a:r>
              <a:rPr lang="en-US" sz="1600" dirty="0">
                <a:latin typeface="나눔스퀘어" panose="020B0600000101010101" pitchFamily="50" charset="-127"/>
                <a:ea typeface="나눔스퀘어"/>
                <a:cs typeface="+mn-lt"/>
              </a:rPr>
              <a:t> </a:t>
            </a:r>
            <a:r>
              <a:rPr lang="en-US" sz="1600" dirty="0" err="1">
                <a:latin typeface="나눔스퀘어" panose="020B0600000101010101" pitchFamily="50" charset="-127"/>
                <a:ea typeface="나눔스퀘어"/>
                <a:cs typeface="+mn-lt"/>
              </a:rPr>
              <a:t>카메라로</a:t>
            </a:r>
            <a:r>
              <a:rPr lang="en-US" sz="1600" dirty="0">
                <a:latin typeface="나눔스퀘어" panose="020B0600000101010101" pitchFamily="50" charset="-127"/>
                <a:ea typeface="나눔스퀘어"/>
                <a:cs typeface="+mn-lt"/>
              </a:rPr>
              <a:t> </a:t>
            </a:r>
            <a:r>
              <a:rPr lang="en-US" sz="1600" dirty="0" err="1">
                <a:latin typeface="나눔스퀘어" panose="020B0600000101010101" pitchFamily="50" charset="-127"/>
                <a:ea typeface="나눔스퀘어"/>
                <a:cs typeface="+mn-lt"/>
              </a:rPr>
              <a:t>변환</a:t>
            </a:r>
            <a:r>
              <a:rPr lang="en-US" sz="1600" dirty="0">
                <a:latin typeface="나눔스퀘어" panose="020B0600000101010101" pitchFamily="50" charset="-127"/>
                <a:ea typeface="나눔스퀘어"/>
                <a:cs typeface="+mn-lt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ko-KR" sz="1600" b="1" dirty="0" err="1">
                <a:latin typeface="나눔스퀘어" panose="020B0600000101010101" pitchFamily="50" charset="-127"/>
                <a:ea typeface="나눔스퀘어"/>
                <a:cs typeface="+mn-lt"/>
              </a:rPr>
              <a:t>시네마틱</a:t>
            </a:r>
            <a:r>
              <a:rPr lang="ko-KR" sz="1600" b="1" dirty="0">
                <a:latin typeface="나눔스퀘어" panose="020B0600000101010101" pitchFamily="50" charset="-127"/>
                <a:ea typeface="나눔스퀘어"/>
                <a:cs typeface="+mn-lt"/>
              </a:rPr>
              <a:t> 뷰</a:t>
            </a:r>
            <a:r>
              <a:rPr lang="ko-KR" altLang="en-US" sz="1600" dirty="0">
                <a:latin typeface="나눔스퀘어" panose="020B0600000101010101" pitchFamily="50" charset="-127"/>
                <a:ea typeface="나눔스퀘어"/>
                <a:cs typeface="+mn-lt"/>
              </a:rPr>
              <a:t> = </a:t>
            </a:r>
            <a:r>
              <a:rPr lang="ko-KR" sz="1600" dirty="0" err="1">
                <a:latin typeface="나눔스퀘어" panose="020B0600000101010101" pitchFamily="50" charset="-127"/>
                <a:ea typeface="나눔스퀘어"/>
                <a:cs typeface="+mn-lt"/>
              </a:rPr>
              <a:t>시네마틱</a:t>
            </a:r>
            <a:r>
              <a:rPr lang="ko-KR" sz="1600" dirty="0">
                <a:latin typeface="나눔스퀘어" panose="020B0600000101010101" pitchFamily="50" charset="-127"/>
                <a:ea typeface="나눔스퀘어"/>
                <a:cs typeface="+mn-lt"/>
              </a:rPr>
              <a:t> 지역에 도착하면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/>
                <a:cs typeface="+mn-lt"/>
              </a:rPr>
              <a:t>시네마틱</a:t>
            </a:r>
            <a:r>
              <a:rPr lang="ko-KR" altLang="en-US" sz="1600" dirty="0">
                <a:latin typeface="나눔스퀘어" panose="020B0600000101010101" pitchFamily="50" charset="-127"/>
                <a:ea typeface="나눔스퀘어"/>
                <a:cs typeface="+mn-lt"/>
              </a:rPr>
              <a:t> 뷰</a:t>
            </a:r>
            <a:r>
              <a:rPr lang="ko-KR" sz="1600" dirty="0">
                <a:latin typeface="나눔스퀘어" panose="020B0600000101010101" pitchFamily="50" charset="-127"/>
                <a:ea typeface="나눔스퀘어"/>
                <a:cs typeface="+mn-lt"/>
              </a:rPr>
              <a:t> 카메라로 변환</a:t>
            </a:r>
            <a:endParaRPr lang="en-US" sz="1600" dirty="0">
              <a:latin typeface="나눔스퀘어" panose="020B0600000101010101" pitchFamily="50" charset="-127"/>
              <a:ea typeface="나눔스퀘어"/>
              <a:cs typeface="+mn-lt"/>
            </a:endParaRPr>
          </a:p>
        </p:txBody>
      </p:sp>
      <p:pic>
        <p:nvPicPr>
          <p:cNvPr id="4" name="그림 5" descr="실외, 잔디, 평야, 그룹이(가) 표시된 사진&#10;&#10;매우 높은 신뢰도로 생성된 설명">
            <a:extLst>
              <a:ext uri="{FF2B5EF4-FFF2-40B4-BE49-F238E27FC236}">
                <a16:creationId xmlns:a16="http://schemas.microsoft.com/office/drawing/2014/main" id="{AC62224B-6A2A-4534-B7EC-03797709C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5405" y="3481714"/>
            <a:ext cx="3531177" cy="1978290"/>
          </a:xfrm>
          <a:prstGeom prst="rect">
            <a:avLst/>
          </a:prstGeom>
        </p:spPr>
      </p:pic>
      <p:pic>
        <p:nvPicPr>
          <p:cNvPr id="8" name="그림 15" descr="실외, 연, 남자, 비행이(가) 표시된 사진&#10;&#10;매우 높은 신뢰도로 생성된 설명">
            <a:extLst>
              <a:ext uri="{FF2B5EF4-FFF2-40B4-BE49-F238E27FC236}">
                <a16:creationId xmlns:a16="http://schemas.microsoft.com/office/drawing/2014/main" id="{03F8D33B-6E13-4346-8CBB-09764E771A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4819" y="3486855"/>
            <a:ext cx="3470563" cy="196658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9E4F45-1103-4BAB-893A-E133F63F8D34}"/>
              </a:ext>
            </a:extLst>
          </p:cNvPr>
          <p:cNvSpPr/>
          <p:nvPr/>
        </p:nvSpPr>
        <p:spPr>
          <a:xfrm>
            <a:off x="1575405" y="5508808"/>
            <a:ext cx="825702" cy="174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20</a:t>
            </a:r>
            <a:endParaRPr lang="ko-KR" altLang="en-US" sz="80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387C67-52B4-40EB-9C19-E38C9EB9CB90}"/>
              </a:ext>
            </a:extLst>
          </p:cNvPr>
          <p:cNvSpPr/>
          <p:nvPr/>
        </p:nvSpPr>
        <p:spPr>
          <a:xfrm>
            <a:off x="5704200" y="5507440"/>
            <a:ext cx="825702" cy="174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21</a:t>
            </a:r>
            <a:endParaRPr lang="ko-KR" altLang="en-US" sz="80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511B49-E06A-4943-9FFE-18E307EBD3D6}"/>
              </a:ext>
            </a:extLst>
          </p:cNvPr>
          <p:cNvSpPr txBox="1"/>
          <p:nvPr/>
        </p:nvSpPr>
        <p:spPr>
          <a:xfrm>
            <a:off x="486888" y="103406"/>
            <a:ext cx="2970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기술적 요소 및 중점 연구 분야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681CC-17F1-406D-878B-93246228A105}"/>
              </a:ext>
            </a:extLst>
          </p:cNvPr>
          <p:cNvSpPr txBox="1"/>
          <p:nvPr/>
        </p:nvSpPr>
        <p:spPr>
          <a:xfrm>
            <a:off x="1509178" y="1503737"/>
            <a:ext cx="1068282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lt"/>
              </a:defRPr>
            </a:lvl1pPr>
          </a:lstStyle>
          <a:p>
            <a:r>
              <a:rPr lang="ko-KR" altLang="en-US">
                <a:latin typeface="나눔스퀘어 ExtraBold"/>
                <a:ea typeface="나눔스퀘어 ExtraBold"/>
              </a:rPr>
              <a:t>3가지 종류의 카메라 구현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 descr="앉아있는, 게임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51BD5144-20B9-42E7-937C-97B33AAE07C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35938" y1="16993" x2="98438" y2="654"/>
                        <a14:backgroundMark x1="84375" y1="16993" x2="98438" y2="82353"/>
                        <a14:backgroundMark x1="98438" y1="82353" x2="99219" y2="633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0295">
            <a:off x="892451" y="1387004"/>
            <a:ext cx="504302" cy="6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8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2F1F6E-2CE1-4E8D-8369-84C4FF40C8B0}"/>
              </a:ext>
            </a:extLst>
          </p:cNvPr>
          <p:cNvSpPr/>
          <p:nvPr/>
        </p:nvSpPr>
        <p:spPr>
          <a:xfrm>
            <a:off x="614740" y="68960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2B46B3-5280-4ABF-8B5D-2BE817925E3A}"/>
              </a:ext>
            </a:extLst>
          </p:cNvPr>
          <p:cNvSpPr/>
          <p:nvPr/>
        </p:nvSpPr>
        <p:spPr>
          <a:xfrm>
            <a:off x="4317533" y="68960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C330E9-801B-4ECB-B997-5895240AAFD1}"/>
              </a:ext>
            </a:extLst>
          </p:cNvPr>
          <p:cNvSpPr/>
          <p:nvPr/>
        </p:nvSpPr>
        <p:spPr>
          <a:xfrm>
            <a:off x="9471170" y="68960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3CCCBB-C105-4CD8-9B60-A59AF4240540}"/>
              </a:ext>
            </a:extLst>
          </p:cNvPr>
          <p:cNvSpPr/>
          <p:nvPr/>
        </p:nvSpPr>
        <p:spPr>
          <a:xfrm>
            <a:off x="0" y="68960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02BEF-5B9F-4A92-BD32-E2390D04D839}"/>
              </a:ext>
            </a:extLst>
          </p:cNvPr>
          <p:cNvSpPr txBox="1"/>
          <p:nvPr/>
        </p:nvSpPr>
        <p:spPr>
          <a:xfrm>
            <a:off x="709741" y="170779"/>
            <a:ext cx="21932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Stencil" panose="040409050D0802020404" pitchFamily="82" charset="0"/>
              </a:rPr>
              <a:t>CONTENTS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  <a:latin typeface="Stencil" panose="040409050D0802020404" pitchFamily="8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A95857-9783-482B-92E0-4E168F8F7605}"/>
              </a:ext>
            </a:extLst>
          </p:cNvPr>
          <p:cNvSpPr/>
          <p:nvPr/>
        </p:nvSpPr>
        <p:spPr>
          <a:xfrm>
            <a:off x="2245742" y="1482831"/>
            <a:ext cx="9938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AA3E4-15C6-44EE-8E06-65B5A839A052}"/>
              </a:ext>
            </a:extLst>
          </p:cNvPr>
          <p:cNvSpPr txBox="1"/>
          <p:nvPr/>
        </p:nvSpPr>
        <p:spPr>
          <a:xfrm>
            <a:off x="2345124" y="1482831"/>
            <a:ext cx="1951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</a:p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개인별 준비 현황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F5426F-1509-41AC-A379-C0230CC88A0B}"/>
              </a:ext>
            </a:extLst>
          </p:cNvPr>
          <p:cNvSpPr/>
          <p:nvPr/>
        </p:nvSpPr>
        <p:spPr>
          <a:xfrm>
            <a:off x="2245742" y="2690336"/>
            <a:ext cx="99382" cy="6463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6A31C-A4D3-43FA-ABB9-45B53BECF0B4}"/>
              </a:ext>
            </a:extLst>
          </p:cNvPr>
          <p:cNvSpPr txBox="1"/>
          <p:nvPr/>
        </p:nvSpPr>
        <p:spPr>
          <a:xfrm>
            <a:off x="2345124" y="269033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</a:p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환경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D17A36-6C3D-4E7A-9706-1D2255FAC196}"/>
              </a:ext>
            </a:extLst>
          </p:cNvPr>
          <p:cNvSpPr/>
          <p:nvPr/>
        </p:nvSpPr>
        <p:spPr>
          <a:xfrm>
            <a:off x="2245742" y="3875831"/>
            <a:ext cx="9938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BDBE00-D2C7-4165-8EC1-565FD63FC610}"/>
              </a:ext>
            </a:extLst>
          </p:cNvPr>
          <p:cNvSpPr txBox="1"/>
          <p:nvPr/>
        </p:nvSpPr>
        <p:spPr>
          <a:xfrm>
            <a:off x="2345124" y="3875831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</a:p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목적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3EA484-D223-4A38-B105-024885018FEF}"/>
              </a:ext>
            </a:extLst>
          </p:cNvPr>
          <p:cNvSpPr/>
          <p:nvPr/>
        </p:nvSpPr>
        <p:spPr>
          <a:xfrm>
            <a:off x="2245742" y="5061326"/>
            <a:ext cx="99382" cy="6463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14306-D481-4465-81F0-51709F766FEE}"/>
              </a:ext>
            </a:extLst>
          </p:cNvPr>
          <p:cNvSpPr txBox="1"/>
          <p:nvPr/>
        </p:nvSpPr>
        <p:spPr>
          <a:xfrm>
            <a:off x="2345124" y="5061326"/>
            <a:ext cx="201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</a:p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 및 방법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EF72D4-BF28-4A7E-B145-A8C068D908CC}"/>
              </a:ext>
            </a:extLst>
          </p:cNvPr>
          <p:cNvSpPr/>
          <p:nvPr/>
        </p:nvSpPr>
        <p:spPr>
          <a:xfrm>
            <a:off x="7177888" y="1482831"/>
            <a:ext cx="99382" cy="6463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31CE47-13FE-4FBD-A59D-20D733789648}"/>
              </a:ext>
            </a:extLst>
          </p:cNvPr>
          <p:cNvSpPr txBox="1"/>
          <p:nvPr/>
        </p:nvSpPr>
        <p:spPr>
          <a:xfrm>
            <a:off x="7277270" y="1482831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</a:p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기술적 요소 및 중점 연구분야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7660AB-FFC2-4537-8810-136E5CC9FA18}"/>
              </a:ext>
            </a:extLst>
          </p:cNvPr>
          <p:cNvSpPr/>
          <p:nvPr/>
        </p:nvSpPr>
        <p:spPr>
          <a:xfrm>
            <a:off x="7177888" y="2690336"/>
            <a:ext cx="9938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C18601-475E-43D7-A511-DE6C1365A51A}"/>
              </a:ext>
            </a:extLst>
          </p:cNvPr>
          <p:cNvSpPr txBox="1"/>
          <p:nvPr/>
        </p:nvSpPr>
        <p:spPr>
          <a:xfrm>
            <a:off x="7277270" y="2690336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</a:p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게임과의 차별성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35493F-5B69-4E4A-A64A-1C8BCD2AACB2}"/>
              </a:ext>
            </a:extLst>
          </p:cNvPr>
          <p:cNvSpPr/>
          <p:nvPr/>
        </p:nvSpPr>
        <p:spPr>
          <a:xfrm>
            <a:off x="7177888" y="3875831"/>
            <a:ext cx="99382" cy="6463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598795-AC9C-4EE0-8802-85230077F708}"/>
              </a:ext>
            </a:extLst>
          </p:cNvPr>
          <p:cNvSpPr txBox="1"/>
          <p:nvPr/>
        </p:nvSpPr>
        <p:spPr>
          <a:xfrm>
            <a:off x="7277270" y="3875831"/>
            <a:ext cx="224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07</a:t>
            </a:r>
          </a:p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 분담 및 일정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6AFCEA-41E7-4486-945A-9D2B3F02842B}"/>
              </a:ext>
            </a:extLst>
          </p:cNvPr>
          <p:cNvSpPr/>
          <p:nvPr/>
        </p:nvSpPr>
        <p:spPr>
          <a:xfrm>
            <a:off x="7177888" y="5061326"/>
            <a:ext cx="9938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5F2C4B-6728-4304-98CE-A2874CA49C47}"/>
              </a:ext>
            </a:extLst>
          </p:cNvPr>
          <p:cNvSpPr txBox="1"/>
          <p:nvPr/>
        </p:nvSpPr>
        <p:spPr>
          <a:xfrm>
            <a:off x="7277270" y="5061326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08</a:t>
            </a:r>
          </a:p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참고문헌</a:t>
            </a:r>
          </a:p>
        </p:txBody>
      </p:sp>
      <p:pic>
        <p:nvPicPr>
          <p:cNvPr id="23" name="그래픽 22" descr="전나무">
            <a:extLst>
              <a:ext uri="{FF2B5EF4-FFF2-40B4-BE49-F238E27FC236}">
                <a16:creationId xmlns:a16="http://schemas.microsoft.com/office/drawing/2014/main" id="{20033880-18F3-4D43-A2DF-7510F1EED8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2514" y="42482"/>
            <a:ext cx="682911" cy="682911"/>
          </a:xfrm>
          <a:prstGeom prst="rect">
            <a:avLst/>
          </a:prstGeom>
        </p:spPr>
      </p:pic>
      <p:pic>
        <p:nvPicPr>
          <p:cNvPr id="24" name="그래픽 23" descr="전나무">
            <a:extLst>
              <a:ext uri="{FF2B5EF4-FFF2-40B4-BE49-F238E27FC236}">
                <a16:creationId xmlns:a16="http://schemas.microsoft.com/office/drawing/2014/main" id="{20C8A88D-F993-4818-AFD7-9E51586D79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87745" y="116608"/>
            <a:ext cx="625114" cy="62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73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5588046-8875-4524-8CC5-90BE07BCD4ED}"/>
              </a:ext>
            </a:extLst>
          </p:cNvPr>
          <p:cNvSpPr/>
          <p:nvPr/>
        </p:nvSpPr>
        <p:spPr>
          <a:xfrm>
            <a:off x="354871" y="441960"/>
            <a:ext cx="132017" cy="5627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0F3ACD-50E2-4846-802B-8227821236FD}"/>
              </a:ext>
            </a:extLst>
          </p:cNvPr>
          <p:cNvSpPr/>
          <p:nvPr/>
        </p:nvSpPr>
        <p:spPr>
          <a:xfrm>
            <a:off x="354871" y="0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85BA25-4DFA-4682-9A1F-AFDCC373D07A}"/>
              </a:ext>
            </a:extLst>
          </p:cNvPr>
          <p:cNvSpPr/>
          <p:nvPr/>
        </p:nvSpPr>
        <p:spPr>
          <a:xfrm>
            <a:off x="496413" y="543019"/>
            <a:ext cx="3054041" cy="46166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기술적 요소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en-US" altLang="ko-KR" sz="240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쉐이더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2AD527-77F2-4A73-A70F-B75B81E933B1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6541D3-D2B1-4A0C-AB11-8A84A9A11449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B8FA4A-FB21-4930-BF9E-4FC132939A59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D38B7-ED43-4313-8E1C-BF19A0510E0A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1">
            <a:extLst>
              <a:ext uri="{FF2B5EF4-FFF2-40B4-BE49-F238E27FC236}">
                <a16:creationId xmlns:a16="http://schemas.microsoft.com/office/drawing/2014/main" id="{2B11BB33-1493-4B28-88B1-08A6ABBC8CA8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9" name="그래픽 18" descr="전나무">
              <a:extLst>
                <a:ext uri="{FF2B5EF4-FFF2-40B4-BE49-F238E27FC236}">
                  <a16:creationId xmlns:a16="http://schemas.microsoft.com/office/drawing/2014/main" id="{C1646A08-2C4D-4D11-B1CA-0E92F5750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20" name="그래픽 19" descr="전나무">
              <a:extLst>
                <a:ext uri="{FF2B5EF4-FFF2-40B4-BE49-F238E27FC236}">
                  <a16:creationId xmlns:a16="http://schemas.microsoft.com/office/drawing/2014/main" id="{96908090-7335-48C7-BF1A-564CD8F5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F2ADC7D-D8DC-4BFD-8D87-98E2C1D20F24}"/>
              </a:ext>
            </a:extLst>
          </p:cNvPr>
          <p:cNvSpPr txBox="1"/>
          <p:nvPr/>
        </p:nvSpPr>
        <p:spPr>
          <a:xfrm>
            <a:off x="1509178" y="2147202"/>
            <a:ext cx="9840941" cy="11648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"/>
                <a:ea typeface="나눔스퀘어"/>
                <a:cs typeface="+mn-lt"/>
              </a:rPr>
              <a:t>식물 </a:t>
            </a:r>
            <a:r>
              <a:rPr lang="ko-KR" sz="1600" dirty="0">
                <a:latin typeface="나눔스퀘어"/>
                <a:ea typeface="나눔스퀘어"/>
                <a:cs typeface="+mn-lt"/>
              </a:rPr>
              <a:t>종류에</a:t>
            </a:r>
            <a:r>
              <a:rPr lang="ko-KR" altLang="en-US" sz="1600" dirty="0">
                <a:latin typeface="나눔스퀘어"/>
                <a:ea typeface="나눔스퀘어"/>
                <a:cs typeface="+mn-lt"/>
              </a:rPr>
              <a:t> </a:t>
            </a:r>
            <a:r>
              <a:rPr lang="ko-KR" sz="1600" dirty="0">
                <a:latin typeface="나눔스퀘어"/>
                <a:ea typeface="나눔스퀘어"/>
                <a:cs typeface="+mn-lt"/>
              </a:rPr>
              <a:t>따라 다른 모습으로 성장 -&gt; </a:t>
            </a:r>
            <a:r>
              <a:rPr lang="ko-KR" sz="1600" dirty="0" err="1">
                <a:latin typeface="나눔스퀘어"/>
                <a:ea typeface="나눔스퀘어"/>
                <a:cs typeface="+mn-lt"/>
              </a:rPr>
              <a:t>쉐이더</a:t>
            </a:r>
            <a:r>
              <a:rPr lang="ko-KR" sz="1600" dirty="0">
                <a:latin typeface="나눔스퀘어"/>
                <a:ea typeface="나눔스퀘어"/>
                <a:cs typeface="+mn-lt"/>
              </a:rPr>
              <a:t> 7개 이상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highlight>
                  <a:srgbClr val="FFFF00"/>
                </a:highlight>
                <a:latin typeface="나눔스퀘어"/>
                <a:ea typeface="+mn-lt"/>
                <a:cs typeface="+mn-lt"/>
              </a:rPr>
              <a:t>Vertex Modifier</a:t>
            </a:r>
            <a:r>
              <a:rPr lang="ko-KR" altLang="en-US" sz="1600" dirty="0">
                <a:latin typeface="나눔스퀘어"/>
                <a:ea typeface="나눔스퀘어"/>
                <a:cs typeface="+mn-lt"/>
              </a:rPr>
              <a:t>를</a:t>
            </a:r>
            <a:r>
              <a:rPr lang="en-US" altLang="ko-KR" sz="1600" dirty="0">
                <a:latin typeface="나눔스퀘어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나눔스퀘어"/>
                <a:ea typeface="나눔스퀘어"/>
                <a:cs typeface="+mn-lt"/>
              </a:rPr>
              <a:t>이용한</a:t>
            </a:r>
            <a:r>
              <a:rPr lang="en-US" altLang="ko-KR" sz="1600" dirty="0">
                <a:latin typeface="나눔스퀘어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나눔스퀘어"/>
                <a:ea typeface="나눔스퀘어"/>
                <a:cs typeface="+mn-lt"/>
              </a:rPr>
              <a:t>모델의</a:t>
            </a:r>
            <a:r>
              <a:rPr lang="en-US" altLang="ko-KR" sz="1600" dirty="0">
                <a:latin typeface="나눔스퀘어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나눔스퀘어"/>
                <a:ea typeface="나눔스퀘어"/>
                <a:cs typeface="+mn-lt"/>
              </a:rPr>
              <a:t>변형</a:t>
            </a:r>
            <a:endParaRPr lang="en-US" sz="1600" dirty="0">
              <a:latin typeface="나눔스퀘어"/>
              <a:ea typeface="나눔스퀘어"/>
              <a:cs typeface="+mn-lt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atin typeface="나눔스퀘어"/>
              <a:ea typeface="나눔스퀘어"/>
              <a:cs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511B49-E06A-4943-9FFE-18E307EBD3D6}"/>
              </a:ext>
            </a:extLst>
          </p:cNvPr>
          <p:cNvSpPr txBox="1"/>
          <p:nvPr/>
        </p:nvSpPr>
        <p:spPr>
          <a:xfrm>
            <a:off x="486888" y="103406"/>
            <a:ext cx="2970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기술적 요소 및 중점 연구 분야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681CC-17F1-406D-878B-93246228A105}"/>
              </a:ext>
            </a:extLst>
          </p:cNvPr>
          <p:cNvSpPr txBox="1"/>
          <p:nvPr/>
        </p:nvSpPr>
        <p:spPr>
          <a:xfrm>
            <a:off x="1509178" y="1503737"/>
            <a:ext cx="1068282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lt"/>
              </a:defRPr>
            </a:lvl1pPr>
          </a:lstStyle>
          <a:p>
            <a:r>
              <a:rPr lang="ko-KR">
                <a:latin typeface="나눔스퀘어라운드 Bold"/>
                <a:ea typeface="나눔스퀘어 ExtraBold"/>
              </a:rPr>
              <a:t>식물의 성장을 표현하기 위한 </a:t>
            </a:r>
            <a:r>
              <a:rPr lang="ko-KR" err="1">
                <a:latin typeface="나눔스퀘어라운드 Bold"/>
                <a:ea typeface="나눔스퀘어 ExtraBold"/>
              </a:rPr>
              <a:t>쉐이더</a:t>
            </a:r>
            <a:r>
              <a:rPr lang="ko-KR">
                <a:latin typeface="나눔스퀘어라운드 Bold"/>
                <a:ea typeface="나눔스퀘어 ExtraBold"/>
              </a:rPr>
              <a:t> 구현</a:t>
            </a:r>
            <a:endParaRPr lang="ko-KR">
              <a:latin typeface="나눔스퀘어라운드 Bold"/>
            </a:endParaRPr>
          </a:p>
        </p:txBody>
      </p:sp>
      <p:pic>
        <p:nvPicPr>
          <p:cNvPr id="10" name="그림 9" descr="앉아있는, 게임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51BD5144-20B9-42E7-937C-97B33AAE07C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35938" y1="16993" x2="98438" y2="654"/>
                        <a14:backgroundMark x1="84375" y1="16993" x2="98438" y2="82353"/>
                        <a14:backgroundMark x1="98438" y1="82353" x2="99219" y2="633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0295">
            <a:off x="892451" y="1387004"/>
            <a:ext cx="504302" cy="602799"/>
          </a:xfrm>
          <a:prstGeom prst="rect">
            <a:avLst/>
          </a:prstGeom>
        </p:spPr>
      </p:pic>
      <p:pic>
        <p:nvPicPr>
          <p:cNvPr id="12" name="그림 13" descr="파충류, 동물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90EC69A6-DE64-4422-ACD1-C0C74AEB6A6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28" t="2675" r="34355" b="2941"/>
          <a:stretch/>
        </p:blipFill>
        <p:spPr>
          <a:xfrm>
            <a:off x="1539262" y="3023711"/>
            <a:ext cx="4500282" cy="205032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72264F-B0E3-45AE-A6C7-32D720268029}"/>
              </a:ext>
            </a:extLst>
          </p:cNvPr>
          <p:cNvSpPr/>
          <p:nvPr/>
        </p:nvSpPr>
        <p:spPr>
          <a:xfrm>
            <a:off x="1899254" y="5439189"/>
            <a:ext cx="2472853" cy="71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https://plasticbag0.blog.me/221334669477</a:t>
            </a:r>
            <a:endParaRPr lang="ko-KR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B5BF2A-EFFA-4F3F-858C-5A5DE335F6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8308" y="2046298"/>
            <a:ext cx="5591175" cy="2076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D2E4A2-2123-42B7-A412-018CB1300A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3132" y="4529015"/>
            <a:ext cx="2824440" cy="82524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AE29AF7-7731-457F-8680-351134C49D4E}"/>
              </a:ext>
            </a:extLst>
          </p:cNvPr>
          <p:cNvSpPr/>
          <p:nvPr/>
        </p:nvSpPr>
        <p:spPr>
          <a:xfrm>
            <a:off x="6293440" y="1975343"/>
            <a:ext cx="729152" cy="1152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295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5588046-8875-4524-8CC5-90BE07BCD4ED}"/>
              </a:ext>
            </a:extLst>
          </p:cNvPr>
          <p:cNvSpPr/>
          <p:nvPr/>
        </p:nvSpPr>
        <p:spPr>
          <a:xfrm>
            <a:off x="354871" y="441960"/>
            <a:ext cx="132017" cy="5627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0F3ACD-50E2-4846-802B-8227821236FD}"/>
              </a:ext>
            </a:extLst>
          </p:cNvPr>
          <p:cNvSpPr/>
          <p:nvPr/>
        </p:nvSpPr>
        <p:spPr>
          <a:xfrm>
            <a:off x="354871" y="0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85BA25-4DFA-4682-9A1F-AFDCC373D07A}"/>
              </a:ext>
            </a:extLst>
          </p:cNvPr>
          <p:cNvSpPr/>
          <p:nvPr/>
        </p:nvSpPr>
        <p:spPr>
          <a:xfrm>
            <a:off x="496413" y="543019"/>
            <a:ext cx="3669594" cy="46166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기술적 요소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en-US" altLang="ko-KR" sz="240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애니메이션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2AD527-77F2-4A73-A70F-B75B81E933B1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6541D3-D2B1-4A0C-AB11-8A84A9A11449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B8FA4A-FB21-4930-BF9E-4FC132939A59}"/>
              </a:ext>
            </a:extLst>
          </p:cNvPr>
          <p:cNvSpPr/>
          <p:nvPr/>
        </p:nvSpPr>
        <p:spPr>
          <a:xfrm>
            <a:off x="9480407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D38B7-ED43-4313-8E1C-BF19A0510E0A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1">
            <a:extLst>
              <a:ext uri="{FF2B5EF4-FFF2-40B4-BE49-F238E27FC236}">
                <a16:creationId xmlns:a16="http://schemas.microsoft.com/office/drawing/2014/main" id="{2B11BB33-1493-4B28-88B1-08A6ABBC8CA8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9" name="그래픽 18" descr="전나무">
              <a:extLst>
                <a:ext uri="{FF2B5EF4-FFF2-40B4-BE49-F238E27FC236}">
                  <a16:creationId xmlns:a16="http://schemas.microsoft.com/office/drawing/2014/main" id="{C1646A08-2C4D-4D11-B1CA-0E92F5750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20" name="그래픽 19" descr="전나무">
              <a:extLst>
                <a:ext uri="{FF2B5EF4-FFF2-40B4-BE49-F238E27FC236}">
                  <a16:creationId xmlns:a16="http://schemas.microsoft.com/office/drawing/2014/main" id="{96908090-7335-48C7-BF1A-564CD8F5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F2ADC7D-D8DC-4BFD-8D87-98E2C1D20F24}"/>
              </a:ext>
            </a:extLst>
          </p:cNvPr>
          <p:cNvSpPr txBox="1"/>
          <p:nvPr/>
        </p:nvSpPr>
        <p:spPr>
          <a:xfrm>
            <a:off x="1773032" y="2077657"/>
            <a:ext cx="9764741" cy="7927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나눔스퀘어" panose="020B0600000101010101" pitchFamily="50" charset="-127"/>
                <a:ea typeface="+mn-lt"/>
                <a:cs typeface="+mn-lt"/>
              </a:rPr>
              <a:t>Idle -&gt;</a:t>
            </a:r>
            <a:r>
              <a:rPr lang="en-US" altLang="ko-KR" sz="1600" dirty="0">
                <a:latin typeface="나눔스퀘어" panose="020B0600000101010101" pitchFamily="50" charset="-127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/>
                <a:cs typeface="+mn-lt"/>
              </a:rPr>
              <a:t>걷기 </a:t>
            </a:r>
            <a:r>
              <a:rPr lang="en-US" sz="1600" dirty="0">
                <a:latin typeface="나눔스퀘어" panose="020B0600000101010101" pitchFamily="50" charset="-127"/>
                <a:ea typeface="+mn-lt"/>
                <a:cs typeface="+mn-lt"/>
              </a:rPr>
              <a:t>-&gt;</a:t>
            </a:r>
            <a:r>
              <a:rPr lang="en-US" altLang="ko-KR" sz="1600" dirty="0">
                <a:latin typeface="나눔스퀘어" panose="020B0600000101010101" pitchFamily="50" charset="-127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/>
                <a:cs typeface="+mn-lt"/>
              </a:rPr>
              <a:t>달리기</a:t>
            </a:r>
            <a:r>
              <a:rPr lang="en-US" altLang="ko-KR" sz="1600" dirty="0">
                <a:latin typeface="나눔스퀘어" panose="020B0600000101010101" pitchFamily="50" charset="-127"/>
                <a:ea typeface="+mn-lt"/>
                <a:cs typeface="+mn-lt"/>
              </a:rPr>
              <a:t>, </a:t>
            </a:r>
            <a:r>
              <a:rPr lang="ko-KR" sz="1600" dirty="0">
                <a:latin typeface="나눔스퀘어" panose="020B0600000101010101" pitchFamily="50" charset="-127"/>
                <a:ea typeface="나눔스퀘어"/>
                <a:cs typeface="+mn-lt"/>
              </a:rPr>
              <a:t>점프</a:t>
            </a:r>
            <a:r>
              <a:rPr lang="en-US" altLang="ko-KR" sz="1600" dirty="0">
                <a:latin typeface="나눔스퀘어" panose="020B0600000101010101" pitchFamily="50" charset="-127"/>
                <a:ea typeface="+mn-lt"/>
                <a:cs typeface="+mn-lt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/>
                <a:cs typeface="+mn-lt"/>
              </a:rPr>
              <a:t>오르기</a:t>
            </a:r>
            <a:r>
              <a:rPr lang="en-US" altLang="ko-KR" sz="1600" dirty="0">
                <a:latin typeface="나눔스퀘어" panose="020B0600000101010101" pitchFamily="50" charset="-127"/>
                <a:ea typeface="+mn-lt"/>
                <a:cs typeface="+mn-lt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/>
                <a:cs typeface="+mn-lt"/>
              </a:rPr>
              <a:t>죽기</a:t>
            </a:r>
            <a:r>
              <a:rPr lang="en-US" altLang="ko-KR" sz="1600" dirty="0">
                <a:latin typeface="나눔스퀘어" panose="020B0600000101010101" pitchFamily="50" charset="-127"/>
                <a:ea typeface="나눔스퀘어"/>
                <a:cs typeface="+mn-lt"/>
              </a:rPr>
              <a:t>(Game Over)</a:t>
            </a:r>
            <a:r>
              <a:rPr lang="en-US" altLang="ko-KR" sz="1600" dirty="0">
                <a:latin typeface="나눔스퀘어" panose="020B0600000101010101" pitchFamily="50" charset="-127"/>
                <a:ea typeface="+mn-lt"/>
                <a:cs typeface="+mn-lt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/>
                <a:cs typeface="+mn-lt"/>
              </a:rPr>
              <a:t>획득</a:t>
            </a:r>
            <a:r>
              <a:rPr lang="en-US" altLang="ko-KR" sz="1600" dirty="0">
                <a:latin typeface="나눔스퀘어" panose="020B0600000101010101" pitchFamily="50" charset="-127"/>
                <a:ea typeface="+mn-lt"/>
                <a:cs typeface="+mn-lt"/>
              </a:rPr>
              <a:t>, </a:t>
            </a:r>
            <a:r>
              <a:rPr lang="ko-KR" sz="1600" dirty="0">
                <a:latin typeface="나눔스퀘어" panose="020B0600000101010101" pitchFamily="50" charset="-127"/>
                <a:ea typeface="나눔스퀘어"/>
                <a:cs typeface="+mn-lt"/>
              </a:rPr>
              <a:t>상자열기</a:t>
            </a:r>
            <a:r>
              <a:rPr lang="en-US" altLang="ko-KR" sz="1600" dirty="0">
                <a:latin typeface="나눔스퀘어" panose="020B0600000101010101" pitchFamily="50" charset="-127"/>
                <a:ea typeface="+mn-lt"/>
                <a:cs typeface="+mn-lt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/>
                <a:cs typeface="+mn-lt"/>
              </a:rPr>
              <a:t>발사</a:t>
            </a:r>
            <a:r>
              <a:rPr lang="en-US" altLang="ko-KR" sz="1600" dirty="0">
                <a:latin typeface="나눔스퀘어" panose="020B0600000101010101" pitchFamily="50" charset="-127"/>
                <a:ea typeface="+mn-lt"/>
                <a:cs typeface="+mn-lt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/>
                <a:cs typeface="+mn-lt"/>
              </a:rPr>
              <a:t>먹기</a:t>
            </a:r>
            <a:endParaRPr lang="en-US" sz="1600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/>
                <a:ea typeface="나눔스퀘어"/>
                <a:cs typeface="+mn-lt"/>
              </a:rPr>
              <a:t>캐릭터의 상황에 따라 애니메이션을 섞어 자연스러운 움직임을 표현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511B49-E06A-4943-9FFE-18E307EBD3D6}"/>
              </a:ext>
            </a:extLst>
          </p:cNvPr>
          <p:cNvSpPr txBox="1"/>
          <p:nvPr/>
        </p:nvSpPr>
        <p:spPr>
          <a:xfrm>
            <a:off x="486888" y="103406"/>
            <a:ext cx="2970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기술적 요소 및 중점 연구 분야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681CC-17F1-406D-878B-93246228A105}"/>
              </a:ext>
            </a:extLst>
          </p:cNvPr>
          <p:cNvSpPr txBox="1"/>
          <p:nvPr/>
        </p:nvSpPr>
        <p:spPr>
          <a:xfrm>
            <a:off x="1509178" y="1503737"/>
            <a:ext cx="1068282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lt"/>
              </a:defRPr>
            </a:lvl1pPr>
          </a:lstStyle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애니메이션 </a:t>
            </a:r>
            <a:r>
              <a:rPr lang="ko-KR" altLang="en-US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블렌딩</a:t>
            </a:r>
            <a:endParaRPr 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 descr="앉아있는, 게임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51BD5144-20B9-42E7-937C-97B33AAE07C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35938" y1="16993" x2="98438" y2="654"/>
                        <a14:backgroundMark x1="84375" y1="16993" x2="98438" y2="82353"/>
                        <a14:backgroundMark x1="98438" y1="82353" x2="99219" y2="633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0295">
            <a:off x="892451" y="1387004"/>
            <a:ext cx="504302" cy="6027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61473F-742C-44A2-8951-FBA31EE9B726}"/>
              </a:ext>
            </a:extLst>
          </p:cNvPr>
          <p:cNvSpPr txBox="1"/>
          <p:nvPr/>
        </p:nvSpPr>
        <p:spPr>
          <a:xfrm>
            <a:off x="1773032" y="3410871"/>
            <a:ext cx="9764741" cy="4234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/>
                <a:ea typeface="나눔스퀘어"/>
                <a:cs typeface="+mn-lt"/>
              </a:rPr>
              <a:t>체력에 따라 </a:t>
            </a:r>
            <a:r>
              <a:rPr lang="en-US" altLang="ko-KR" sz="1600" dirty="0">
                <a:latin typeface="맑은 고딕"/>
                <a:ea typeface="나눔스퀘어"/>
                <a:cs typeface="+mn-lt"/>
              </a:rPr>
              <a:t>(</a:t>
            </a:r>
            <a:r>
              <a:rPr lang="ko-KR" altLang="en-US" sz="1600" dirty="0">
                <a:latin typeface="맑은 고딕"/>
                <a:ea typeface="나눔스퀘어"/>
                <a:cs typeface="+mn-lt"/>
              </a:rPr>
              <a:t>상체</a:t>
            </a:r>
            <a:r>
              <a:rPr lang="en-US" altLang="ko-KR" sz="1600" dirty="0">
                <a:latin typeface="맑은 고딕"/>
                <a:ea typeface="나눔스퀘어"/>
                <a:cs typeface="+mn-lt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D051F3-BC73-42C2-A354-838DCF18EC42}"/>
              </a:ext>
            </a:extLst>
          </p:cNvPr>
          <p:cNvSpPr txBox="1"/>
          <p:nvPr/>
        </p:nvSpPr>
        <p:spPr>
          <a:xfrm>
            <a:off x="1773032" y="2928930"/>
            <a:ext cx="9764741" cy="423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/>
                <a:ea typeface="나눔스퀘어"/>
                <a:cs typeface="+mn-lt"/>
              </a:rPr>
              <a:t>속도에 따라 </a:t>
            </a:r>
            <a:r>
              <a:rPr lang="en-US" altLang="ko-KR" sz="1600" dirty="0">
                <a:latin typeface="맑은 고딕"/>
                <a:ea typeface="나눔스퀘어"/>
                <a:cs typeface="+mn-lt"/>
              </a:rPr>
              <a:t>(</a:t>
            </a:r>
            <a:r>
              <a:rPr lang="ko-KR" altLang="en-US" sz="1600" dirty="0">
                <a:latin typeface="맑은 고딕"/>
                <a:ea typeface="나눔스퀘어"/>
                <a:cs typeface="+mn-lt"/>
              </a:rPr>
              <a:t>하체</a:t>
            </a:r>
            <a:r>
              <a:rPr lang="en-US" altLang="ko-KR" sz="1600" dirty="0">
                <a:latin typeface="맑은 고딕"/>
                <a:ea typeface="나눔스퀘어"/>
                <a:cs typeface="+mn-lt"/>
              </a:rPr>
              <a:t>)</a:t>
            </a:r>
            <a:endParaRPr lang="ko-KR" altLang="en-US" sz="1600" dirty="0">
              <a:latin typeface="맑은 고딕"/>
              <a:ea typeface="나눔스퀘어"/>
              <a:cs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C1CEB-4336-4E05-B969-FE562A9DFE5F}"/>
              </a:ext>
            </a:extLst>
          </p:cNvPr>
          <p:cNvSpPr txBox="1"/>
          <p:nvPr/>
        </p:nvSpPr>
        <p:spPr>
          <a:xfrm>
            <a:off x="1760848" y="3892812"/>
            <a:ext cx="9764741" cy="423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/>
                <a:ea typeface="나눔스퀘어"/>
                <a:cs typeface="+mn-lt"/>
              </a:rPr>
              <a:t>새총을 당기는 힘에 따라 </a:t>
            </a:r>
            <a:r>
              <a:rPr lang="en-US" altLang="ko-KR" sz="1600" dirty="0">
                <a:latin typeface="맑은 고딕"/>
                <a:ea typeface="나눔스퀘어"/>
                <a:cs typeface="+mn-lt"/>
              </a:rPr>
              <a:t>(</a:t>
            </a:r>
            <a:r>
              <a:rPr lang="ko-KR" altLang="en-US" sz="1600" dirty="0">
                <a:latin typeface="맑은 고딕"/>
                <a:ea typeface="나눔스퀘어"/>
                <a:cs typeface="+mn-lt"/>
              </a:rPr>
              <a:t>팔 각도</a:t>
            </a:r>
            <a:r>
              <a:rPr lang="en-US" altLang="ko-KR" sz="1600" dirty="0">
                <a:latin typeface="맑은 고딕"/>
                <a:ea typeface="나눔스퀘어"/>
                <a:cs typeface="+mn-lt"/>
              </a:rPr>
              <a:t>)</a:t>
            </a:r>
            <a:endParaRPr lang="ko-KR" altLang="en-US" sz="1600" dirty="0">
              <a:latin typeface="맑은 고딕"/>
              <a:ea typeface="나눔스퀘어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191EEB-EB0E-4E9E-838F-9F0D0016EE14}"/>
              </a:ext>
            </a:extLst>
          </p:cNvPr>
          <p:cNvSpPr txBox="1"/>
          <p:nvPr/>
        </p:nvSpPr>
        <p:spPr>
          <a:xfrm>
            <a:off x="1760848" y="4374753"/>
            <a:ext cx="10179481" cy="7927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/>
                <a:ea typeface="나눔스퀘어"/>
                <a:cs typeface="+mn-lt"/>
              </a:rPr>
              <a:t>지형을 오르기 </a:t>
            </a:r>
            <a:endParaRPr lang="en-US" altLang="ko-KR" sz="1600" dirty="0">
              <a:latin typeface="맑은 고딕"/>
              <a:ea typeface="나눔스퀘어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/>
                <a:ea typeface="나눔스퀘어"/>
                <a:cs typeface="+mn-lt"/>
              </a:rPr>
              <a:t>(</a:t>
            </a:r>
            <a:r>
              <a:rPr lang="ko-KR" altLang="en-US" sz="1600" dirty="0">
                <a:ea typeface="나눔스퀘어"/>
                <a:cs typeface="+mn-lt"/>
              </a:rPr>
              <a:t>지형의 높이가 캐릭터가 점프해서 손을 뻗었을 때 닿을 수 있는 높이라면 오르기 애니메이션 동작</a:t>
            </a:r>
            <a:r>
              <a:rPr lang="en-US" altLang="ko-KR" sz="1600" dirty="0">
                <a:latin typeface="맑은 고딕"/>
                <a:ea typeface="나눔스퀘어"/>
                <a:cs typeface="+mn-lt"/>
              </a:rPr>
              <a:t>)</a:t>
            </a:r>
            <a:endParaRPr lang="ko-KR" altLang="en-US" sz="1600" dirty="0">
              <a:latin typeface="맑은 고딕"/>
              <a:ea typeface="나눔스퀘어"/>
              <a:cs typeface="+mn-lt"/>
            </a:endParaRPr>
          </a:p>
        </p:txBody>
      </p:sp>
      <p:pic>
        <p:nvPicPr>
          <p:cNvPr id="13314" name="Picture 2" descr="Sims motion animation 이미지 검색결과&quot;">
            <a:extLst>
              <a:ext uri="{FF2B5EF4-FFF2-40B4-BE49-F238E27FC236}">
                <a16:creationId xmlns:a16="http://schemas.microsoft.com/office/drawing/2014/main" id="{6C2038FB-D8C7-4D61-8E07-1B416CA8EE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609" y="1094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7E2CD71-2F06-46BA-A96B-192C09561B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40609" y="2021612"/>
            <a:ext cx="1695450" cy="3076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C36659-A2DF-486F-AA76-A55C0DA1AA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89145" y="590346"/>
            <a:ext cx="13049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61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5F71F4F3-BF28-4A6E-990A-FFAEB3EE63A1}"/>
              </a:ext>
            </a:extLst>
          </p:cNvPr>
          <p:cNvSpPr/>
          <p:nvPr/>
        </p:nvSpPr>
        <p:spPr>
          <a:xfrm>
            <a:off x="5959810" y="2208939"/>
            <a:ext cx="4819406" cy="470560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366457-8890-491B-A1FA-FF04B90EB878}"/>
              </a:ext>
            </a:extLst>
          </p:cNvPr>
          <p:cNvSpPr/>
          <p:nvPr/>
        </p:nvSpPr>
        <p:spPr>
          <a:xfrm>
            <a:off x="5959810" y="3310272"/>
            <a:ext cx="4819407" cy="592616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맵의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지형을 직접적으로 활용해서 플레이가 가능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D7EED3-7952-42BE-BEF6-4FECB5A4145E}"/>
              </a:ext>
            </a:extLst>
          </p:cNvPr>
          <p:cNvSpPr/>
          <p:nvPr/>
        </p:nvSpPr>
        <p:spPr>
          <a:xfrm>
            <a:off x="486888" y="534479"/>
            <a:ext cx="5336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유사 게임 비교 분석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 +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차별성과 </a:t>
            </a:r>
            <a:r>
              <a:rPr lang="ko-KR" altLang="en-US" sz="240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경쟁성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40091C-161B-4934-BC91-54409D8EC130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D8AF30-C255-49A5-BD8C-DC4B0AEF8B07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6C71D3-1E27-4A9C-8F2C-9E898FAB5264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EA7642-7439-43F6-9EC0-40C34B149298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2">
            <a:extLst>
              <a:ext uri="{FF2B5EF4-FFF2-40B4-BE49-F238E27FC236}">
                <a16:creationId xmlns:a16="http://schemas.microsoft.com/office/drawing/2014/main" id="{A5F7A5F5-D72E-4EF5-BFA3-C04C60CF5919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4" name="그래픽 13" descr="전나무">
              <a:extLst>
                <a:ext uri="{FF2B5EF4-FFF2-40B4-BE49-F238E27FC236}">
                  <a16:creationId xmlns:a16="http://schemas.microsoft.com/office/drawing/2014/main" id="{2093757D-B16A-49BD-B8BB-803EB5F8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15" name="그래픽 14" descr="전나무">
              <a:extLst>
                <a:ext uri="{FF2B5EF4-FFF2-40B4-BE49-F238E27FC236}">
                  <a16:creationId xmlns:a16="http://schemas.microsoft.com/office/drawing/2014/main" id="{7FF0D27D-4131-4AF8-B9A7-ACDA4C38B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3A291B5A-B284-4039-989F-8BA731C4BA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35938" y1="16993" x2="98438" y2="654"/>
                        <a14:backgroundMark x1="84375" y1="16993" x2="98438" y2="82353"/>
                        <a14:backgroundMark x1="98438" y1="82353" x2="99219" y2="633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0295">
            <a:off x="693981" y="1428422"/>
            <a:ext cx="504302" cy="6027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35C8BA-80F0-4F86-90A8-FF90766E2EF9}"/>
              </a:ext>
            </a:extLst>
          </p:cNvPr>
          <p:cNvSpPr txBox="1"/>
          <p:nvPr/>
        </p:nvSpPr>
        <p:spPr>
          <a:xfrm>
            <a:off x="1191954" y="1545155"/>
            <a:ext cx="699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JOURNEY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5AF71A-6D6B-4346-9198-D049B134E825}"/>
              </a:ext>
            </a:extLst>
          </p:cNvPr>
          <p:cNvSpPr/>
          <p:nvPr/>
        </p:nvSpPr>
        <p:spPr>
          <a:xfrm>
            <a:off x="2457844" y="1540206"/>
            <a:ext cx="7061874" cy="401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외투를 걸친 캐릭터를 조종해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사막을 건너 멀리 떨어진 산까지 가는 게임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저니에 대한 이미지 검색결과">
            <a:extLst>
              <a:ext uri="{FF2B5EF4-FFF2-40B4-BE49-F238E27FC236}">
                <a16:creationId xmlns:a16="http://schemas.microsoft.com/office/drawing/2014/main" id="{B7B98BF6-BE81-4903-9BC9-80A9A36A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66" y="2208939"/>
            <a:ext cx="4337995" cy="244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F0DDD07-5846-4F1F-81FD-0D1BD50EF56F}"/>
              </a:ext>
            </a:extLst>
          </p:cNvPr>
          <p:cNvGrpSpPr/>
          <p:nvPr/>
        </p:nvGrpSpPr>
        <p:grpSpPr>
          <a:xfrm>
            <a:off x="5959810" y="2853113"/>
            <a:ext cx="1493441" cy="413947"/>
            <a:chOff x="6104173" y="1443414"/>
            <a:chExt cx="1493441" cy="413947"/>
          </a:xfrm>
        </p:grpSpPr>
        <p:pic>
          <p:nvPicPr>
            <p:cNvPr id="4" name="그래픽 3" descr="전송">
              <a:extLst>
                <a:ext uri="{FF2B5EF4-FFF2-40B4-BE49-F238E27FC236}">
                  <a16:creationId xmlns:a16="http://schemas.microsoft.com/office/drawing/2014/main" id="{472FEEAA-EDB4-4104-8CAD-8A35E28A5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04173" y="1443414"/>
              <a:ext cx="413947" cy="41394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F770E-31B4-417A-A1D4-D7B814418A3F}"/>
                </a:ext>
              </a:extLst>
            </p:cNvPr>
            <p:cNvSpPr txBox="1"/>
            <p:nvPr/>
          </p:nvSpPr>
          <p:spPr>
            <a:xfrm>
              <a:off x="6583808" y="1518807"/>
              <a:ext cx="1013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>
                  <a:solidFill>
                    <a:schemeClr val="accent6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차별성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AE772DC-B79B-4DEC-8011-2412C28616BE}"/>
              </a:ext>
            </a:extLst>
          </p:cNvPr>
          <p:cNvGrpSpPr/>
          <p:nvPr/>
        </p:nvGrpSpPr>
        <p:grpSpPr>
          <a:xfrm>
            <a:off x="5962647" y="4162518"/>
            <a:ext cx="1452828" cy="497894"/>
            <a:chOff x="6104174" y="3411620"/>
            <a:chExt cx="1452828" cy="497894"/>
          </a:xfrm>
        </p:grpSpPr>
        <p:pic>
          <p:nvPicPr>
            <p:cNvPr id="7" name="그래픽 6" descr="돈">
              <a:extLst>
                <a:ext uri="{FF2B5EF4-FFF2-40B4-BE49-F238E27FC236}">
                  <a16:creationId xmlns:a16="http://schemas.microsoft.com/office/drawing/2014/main" id="{A5AF5BE9-1A87-4B41-9501-AFCD1BE28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4174" y="3411620"/>
              <a:ext cx="497894" cy="49789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EA1ED9-7A2D-4763-A56B-E3C3D8D4AA18}"/>
                </a:ext>
              </a:extLst>
            </p:cNvPr>
            <p:cNvSpPr txBox="1"/>
            <p:nvPr/>
          </p:nvSpPr>
          <p:spPr>
            <a:xfrm>
              <a:off x="6629787" y="3491290"/>
              <a:ext cx="9272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err="1">
                  <a:solidFill>
                    <a:schemeClr val="accent6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경쟁성</a:t>
              </a:r>
              <a:endParaRPr lang="ko-KR" altLang="en-US" sz="1600">
                <a:solidFill>
                  <a:schemeClr val="accent6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30C6AF4-6C8E-4BEE-B72A-2D9A9ED76497}"/>
              </a:ext>
            </a:extLst>
          </p:cNvPr>
          <p:cNvSpPr/>
          <p:nvPr/>
        </p:nvSpPr>
        <p:spPr>
          <a:xfrm>
            <a:off x="5959810" y="4689475"/>
            <a:ext cx="4819406" cy="1312059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스킬이 아닌 씨앗이라는 매개체 아이템을 활용해서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플레이에 대한 확장성이 좋음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A60957-F61D-4582-9316-1F368121EB0A}"/>
              </a:ext>
            </a:extLst>
          </p:cNvPr>
          <p:cNvSpPr txBox="1"/>
          <p:nvPr/>
        </p:nvSpPr>
        <p:spPr>
          <a:xfrm>
            <a:off x="486888" y="995787"/>
            <a:ext cx="394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유사 게임과 </a:t>
            </a: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Seed</a:t>
            </a:r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차별성 및 경쟁성은 무엇인가</a:t>
            </a: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Picture 2" descr="Journey에 대한 이미지 검색결과">
            <a:extLst>
              <a:ext uri="{FF2B5EF4-FFF2-40B4-BE49-F238E27FC236}">
                <a16:creationId xmlns:a16="http://schemas.microsoft.com/office/drawing/2014/main" id="{7B7575D7-4ACD-4E0C-95B2-6FEBBCD19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66" y="4698282"/>
            <a:ext cx="1918068" cy="133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ourney에 대한 이미지 검색결과">
            <a:extLst>
              <a:ext uri="{FF2B5EF4-FFF2-40B4-BE49-F238E27FC236}">
                <a16:creationId xmlns:a16="http://schemas.microsoft.com/office/drawing/2014/main" id="{6DFC5414-330C-4BB1-A121-D9F861E91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594" y="4705861"/>
            <a:ext cx="2367967" cy="13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5850BB3-FE54-4AFD-A14C-A8F0E5134B7D}"/>
              </a:ext>
            </a:extLst>
          </p:cNvPr>
          <p:cNvSpPr/>
          <p:nvPr/>
        </p:nvSpPr>
        <p:spPr>
          <a:xfrm>
            <a:off x="6785029" y="2236556"/>
            <a:ext cx="2801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solidFill>
                  <a:schemeClr val="accent6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유사게임과 비교한 </a:t>
            </a:r>
            <a:r>
              <a:rPr lang="en-US" altLang="ko-KR" sz="2000">
                <a:solidFill>
                  <a:schemeClr val="accent6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Seed</a:t>
            </a:r>
            <a:endParaRPr lang="ko-KR" altLang="en-US" sz="2000">
              <a:solidFill>
                <a:schemeClr val="accent6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E2893F-9CB4-4025-B035-4B622C6983A5}"/>
              </a:ext>
            </a:extLst>
          </p:cNvPr>
          <p:cNvSpPr/>
          <p:nvPr/>
        </p:nvSpPr>
        <p:spPr>
          <a:xfrm>
            <a:off x="703566" y="6067008"/>
            <a:ext cx="825702" cy="174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22,23,24</a:t>
            </a:r>
            <a:endParaRPr lang="ko-KR" altLang="en-US" sz="80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D1F7F7D-A1B2-4898-B1F6-F966BA5F982B}"/>
              </a:ext>
            </a:extLst>
          </p:cNvPr>
          <p:cNvSpPr/>
          <p:nvPr/>
        </p:nvSpPr>
        <p:spPr>
          <a:xfrm>
            <a:off x="354871" y="441960"/>
            <a:ext cx="132017" cy="5627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8C6DFD-4EAF-4FE8-A4DB-A372C676A935}"/>
              </a:ext>
            </a:extLst>
          </p:cNvPr>
          <p:cNvSpPr txBox="1"/>
          <p:nvPr/>
        </p:nvSpPr>
        <p:spPr>
          <a:xfrm>
            <a:off x="486888" y="103406"/>
            <a:ext cx="2073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 게임과의 차별성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0C9C98-B8E0-4D7F-AF1F-9ABC0201F746}"/>
              </a:ext>
            </a:extLst>
          </p:cNvPr>
          <p:cNvSpPr/>
          <p:nvPr/>
        </p:nvSpPr>
        <p:spPr>
          <a:xfrm>
            <a:off x="354871" y="0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960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62FF1D3-3309-4830-9A01-4D8BA201A728}"/>
              </a:ext>
            </a:extLst>
          </p:cNvPr>
          <p:cNvSpPr/>
          <p:nvPr/>
        </p:nvSpPr>
        <p:spPr>
          <a:xfrm>
            <a:off x="354871" y="441960"/>
            <a:ext cx="132017" cy="5627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723F6F-BAB3-4FAC-B771-ADDD2C574252}"/>
              </a:ext>
            </a:extLst>
          </p:cNvPr>
          <p:cNvSpPr/>
          <p:nvPr/>
        </p:nvSpPr>
        <p:spPr>
          <a:xfrm>
            <a:off x="354871" y="0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F18C2-77DC-47D2-92E9-C5C2AE941703}"/>
              </a:ext>
            </a:extLst>
          </p:cNvPr>
          <p:cNvSpPr txBox="1"/>
          <p:nvPr/>
        </p:nvSpPr>
        <p:spPr>
          <a:xfrm>
            <a:off x="486888" y="103406"/>
            <a:ext cx="2064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07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역할분담 및 일정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D7EED3-7952-42BE-BEF6-4FECB5A4145E}"/>
              </a:ext>
            </a:extLst>
          </p:cNvPr>
          <p:cNvSpPr/>
          <p:nvPr/>
        </p:nvSpPr>
        <p:spPr>
          <a:xfrm>
            <a:off x="486888" y="543019"/>
            <a:ext cx="3017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 분담 및 개발 일정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9EA8C82-2D0A-4DCC-B0A9-5C6435B9D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714624"/>
              </p:ext>
            </p:extLst>
          </p:nvPr>
        </p:nvGraphicFramePr>
        <p:xfrm>
          <a:off x="4560" y="1434197"/>
          <a:ext cx="11502595" cy="520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2064">
                  <a:extLst>
                    <a:ext uri="{9D8B030D-6E8A-4147-A177-3AD203B41FA5}">
                      <a16:colId xmlns:a16="http://schemas.microsoft.com/office/drawing/2014/main" val="2668080810"/>
                    </a:ext>
                  </a:extLst>
                </a:gridCol>
                <a:gridCol w="2636899">
                  <a:extLst>
                    <a:ext uri="{9D8B030D-6E8A-4147-A177-3AD203B41FA5}">
                      <a16:colId xmlns:a16="http://schemas.microsoft.com/office/drawing/2014/main" val="1450639279"/>
                    </a:ext>
                  </a:extLst>
                </a:gridCol>
                <a:gridCol w="684848">
                  <a:extLst>
                    <a:ext uri="{9D8B030D-6E8A-4147-A177-3AD203B41FA5}">
                      <a16:colId xmlns:a16="http://schemas.microsoft.com/office/drawing/2014/main" val="2847564875"/>
                    </a:ext>
                  </a:extLst>
                </a:gridCol>
                <a:gridCol w="684848">
                  <a:extLst>
                    <a:ext uri="{9D8B030D-6E8A-4147-A177-3AD203B41FA5}">
                      <a16:colId xmlns:a16="http://schemas.microsoft.com/office/drawing/2014/main" val="1946851949"/>
                    </a:ext>
                  </a:extLst>
                </a:gridCol>
                <a:gridCol w="684848">
                  <a:extLst>
                    <a:ext uri="{9D8B030D-6E8A-4147-A177-3AD203B41FA5}">
                      <a16:colId xmlns:a16="http://schemas.microsoft.com/office/drawing/2014/main" val="136978144"/>
                    </a:ext>
                  </a:extLst>
                </a:gridCol>
                <a:gridCol w="684848">
                  <a:extLst>
                    <a:ext uri="{9D8B030D-6E8A-4147-A177-3AD203B41FA5}">
                      <a16:colId xmlns:a16="http://schemas.microsoft.com/office/drawing/2014/main" val="355518192"/>
                    </a:ext>
                  </a:extLst>
                </a:gridCol>
                <a:gridCol w="684848">
                  <a:extLst>
                    <a:ext uri="{9D8B030D-6E8A-4147-A177-3AD203B41FA5}">
                      <a16:colId xmlns:a16="http://schemas.microsoft.com/office/drawing/2014/main" val="2875607806"/>
                    </a:ext>
                  </a:extLst>
                </a:gridCol>
                <a:gridCol w="684848">
                  <a:extLst>
                    <a:ext uri="{9D8B030D-6E8A-4147-A177-3AD203B41FA5}">
                      <a16:colId xmlns:a16="http://schemas.microsoft.com/office/drawing/2014/main" val="1197388707"/>
                    </a:ext>
                  </a:extLst>
                </a:gridCol>
                <a:gridCol w="684848">
                  <a:extLst>
                    <a:ext uri="{9D8B030D-6E8A-4147-A177-3AD203B41FA5}">
                      <a16:colId xmlns:a16="http://schemas.microsoft.com/office/drawing/2014/main" val="1492797624"/>
                    </a:ext>
                  </a:extLst>
                </a:gridCol>
                <a:gridCol w="684848">
                  <a:extLst>
                    <a:ext uri="{9D8B030D-6E8A-4147-A177-3AD203B41FA5}">
                      <a16:colId xmlns:a16="http://schemas.microsoft.com/office/drawing/2014/main" val="4116160126"/>
                    </a:ext>
                  </a:extLst>
                </a:gridCol>
                <a:gridCol w="684848">
                  <a:extLst>
                    <a:ext uri="{9D8B030D-6E8A-4147-A177-3AD203B41FA5}">
                      <a16:colId xmlns:a16="http://schemas.microsoft.com/office/drawing/2014/main" val="3047079442"/>
                    </a:ext>
                  </a:extLst>
                </a:gridCol>
              </a:tblGrid>
              <a:tr h="24118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>
                          <a:latin typeface="나눔스퀘어"/>
                          <a:ea typeface="나눔스퀘어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>
                          <a:latin typeface="나눔스퀘어"/>
                          <a:ea typeface="나눔스퀘어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/>
                          <a:ea typeface="나눔스퀘어"/>
                        </a:rPr>
                        <a:t>~12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dirty="0">
                          <a:latin typeface="나눔스퀘어"/>
                          <a:ea typeface="나눔스퀘어"/>
                        </a:rPr>
                        <a:t>1</a:t>
                      </a:r>
                      <a:endParaRPr lang="ko-KR" altLang="en-US" sz="1100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latin typeface="나눔스퀘어"/>
                          <a:ea typeface="나눔스퀘어"/>
                        </a:rPr>
                        <a:t>2</a:t>
                      </a:r>
                      <a:endParaRPr lang="ko-KR" altLang="en-US" sz="1100">
                        <a:latin typeface="나눔스퀘어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dirty="0">
                          <a:latin typeface="나눔스퀘어"/>
                          <a:ea typeface="나눔스퀘어"/>
                        </a:rPr>
                        <a:t>3</a:t>
                      </a:r>
                      <a:endParaRPr lang="ko-KR" altLang="en-US" sz="1100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latin typeface="나눔스퀘어"/>
                          <a:ea typeface="나눔스퀘어"/>
                        </a:rPr>
                        <a:t>4</a:t>
                      </a:r>
                      <a:endParaRPr lang="ko-KR" altLang="en-US" sz="1100">
                        <a:latin typeface="나눔스퀘어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ea typeface="나눔스퀘어"/>
                        </a:rPr>
                        <a:t>5</a:t>
                      </a:r>
                      <a:endParaRPr lang="ko-KR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ea typeface="나눔스퀘어"/>
                        </a:rPr>
                        <a:t>6</a:t>
                      </a:r>
                      <a:endParaRPr lang="ko-KR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ea typeface="나눔스퀘어"/>
                        </a:rPr>
                        <a:t>7</a:t>
                      </a:r>
                      <a:endParaRPr lang="ko-KR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ea typeface="나눔스퀘어"/>
                        </a:rPr>
                        <a:t>8</a:t>
                      </a:r>
                      <a:endParaRPr lang="ko-KR" sz="11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91391"/>
                  </a:ext>
                </a:extLst>
              </a:tr>
              <a:tr h="252413">
                <a:tc rowSpan="5"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>
                          <a:latin typeface="나눔스퀘어"/>
                          <a:ea typeface="나눔스퀘어"/>
                        </a:rPr>
                        <a:t>그래픽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sz="1200" b="0" i="0" u="none" strike="noStrike" noProof="0" dirty="0">
                          <a:latin typeface="맑은 고딕"/>
                          <a:ea typeface="맑은 고딕"/>
                        </a:rPr>
                        <a:t>캐릭터 </a:t>
                      </a:r>
                      <a:r>
                        <a:rPr lang="ko-KR" sz="1200" b="0" i="0" u="none" strike="noStrike" noProof="0" dirty="0"/>
                        <a:t>모델링</a:t>
                      </a:r>
                      <a:r>
                        <a:rPr lang="en-US" altLang="ko-KR" sz="1200" b="0" i="0" u="none" strike="noStrike" noProof="0" dirty="0"/>
                        <a:t> + </a:t>
                      </a:r>
                      <a:r>
                        <a:rPr lang="ko-KR" altLang="en-US" sz="1200" b="0" i="0" u="none" strike="noStrike" noProof="0" dirty="0"/>
                        <a:t>애니메이션</a:t>
                      </a:r>
                      <a:endParaRPr lang="ko-KR" sz="2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283673"/>
                  </a:ext>
                </a:extLst>
              </a:tr>
              <a:tr h="241181">
                <a:tc vMerge="1">
                  <a:txBody>
                    <a:bodyPr/>
                    <a:lstStyle/>
                    <a:p>
                      <a:pPr algn="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1200" b="0" i="0" u="none" strike="noStrike" noProof="0" dirty="0"/>
                        <a:t>기타(식물, 건물) 모델링</a:t>
                      </a:r>
                      <a:endParaRPr lang="ko-KR" sz="1200" b="0" i="0" u="none" strike="noStrike" noProof="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751373"/>
                  </a:ext>
                </a:extLst>
              </a:tr>
              <a:tr h="241181">
                <a:tc vMerge="1">
                  <a:txBody>
                    <a:bodyPr/>
                    <a:lstStyle/>
                    <a:p>
                      <a:pPr algn="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sz="1200" b="0" i="0" u="none" strike="noStrike" noProof="0" err="1"/>
                        <a:t>스프라이트</a:t>
                      </a:r>
                      <a:r>
                        <a:rPr lang="ko-KR" sz="1200" b="0" i="0" u="none" strike="noStrike" noProof="0"/>
                        <a:t> 제작</a:t>
                      </a:r>
                      <a:endParaRPr lang="ko-KR" sz="2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1425813"/>
                  </a:ext>
                </a:extLst>
              </a:tr>
              <a:tr h="24118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200" dirty="0">
                          <a:latin typeface="나눔스퀘어"/>
                          <a:ea typeface="나눔스퀘어"/>
                        </a:rPr>
                        <a:t>UI </a:t>
                      </a:r>
                      <a:r>
                        <a:rPr lang="ko-KR" altLang="en-US" sz="1200" dirty="0">
                          <a:latin typeface="나눔스퀘어"/>
                          <a:ea typeface="나눔스퀘어"/>
                        </a:rPr>
                        <a:t>및 이펙트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3012899"/>
                  </a:ext>
                </a:extLst>
              </a:tr>
              <a:tr h="241181">
                <a:tc vMerge="1">
                  <a:txBody>
                    <a:bodyPr/>
                    <a:lstStyle/>
                    <a:p>
                      <a:pPr algn="r" latinLnBrk="1"/>
                      <a:endParaRPr lang="ko-KR" altLang="en-US" sz="1100">
                        <a:latin typeface="나눔스퀘어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1200" dirty="0">
                          <a:ea typeface="나눔스퀘어"/>
                        </a:rPr>
                        <a:t>지형 제작 및 수정</a:t>
                      </a:r>
                      <a:endParaRPr lang="ko-KR" sz="2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512">
                <a:tc rowSpan="10"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>
                          <a:latin typeface="나눔스퀘어"/>
                          <a:ea typeface="나눔스퀘어"/>
                        </a:rPr>
                        <a:t>프로그래밍</a:t>
                      </a:r>
                      <a:endParaRPr lang="ko-KR" altLang="en-US" sz="1400" dirty="0">
                        <a:latin typeface="나눔스퀘어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dirty="0">
                          <a:latin typeface="나눔스퀘어"/>
                          <a:ea typeface="나눔스퀘어"/>
                        </a:rPr>
                        <a:t>메인 카메라</a:t>
                      </a:r>
                      <a:endParaRPr lang="ko-KR" altLang="en-US" sz="1200" dirty="0">
                        <a:latin typeface="나눔스퀘어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016378"/>
                  </a:ext>
                </a:extLst>
              </a:tr>
              <a:tr h="259772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dirty="0">
                          <a:latin typeface="나눔스퀘어"/>
                          <a:ea typeface="나눔스퀘어"/>
                        </a:rPr>
                        <a:t>기타 카메라</a:t>
                      </a:r>
                      <a:endParaRPr lang="en-US" altLang="ko-KR" sz="1200" dirty="0">
                        <a:latin typeface="나눔스퀘어"/>
                        <a:ea typeface="나눔스퀘어"/>
                      </a:endParaRPr>
                    </a:p>
                    <a:p>
                      <a:pPr algn="r" latinLnBrk="1"/>
                      <a:r>
                        <a:rPr lang="en-US" altLang="ko-KR" sz="1200" dirty="0">
                          <a:latin typeface="나눔스퀘어"/>
                          <a:ea typeface="나눔스퀘어"/>
                        </a:rPr>
                        <a:t>(</a:t>
                      </a:r>
                      <a:r>
                        <a:rPr lang="ko-KR" altLang="en-US" sz="1200" dirty="0">
                          <a:latin typeface="나눔스퀘어"/>
                          <a:ea typeface="나눔스퀘어"/>
                        </a:rPr>
                        <a:t>발사 보조 카메라 </a:t>
                      </a:r>
                      <a:r>
                        <a:rPr lang="en-US" altLang="ko-KR" sz="1200" dirty="0">
                          <a:latin typeface="나눔스퀘어"/>
                          <a:ea typeface="나눔스퀘어"/>
                        </a:rPr>
                        <a:t>+ </a:t>
                      </a:r>
                      <a:r>
                        <a:rPr lang="ko-KR" altLang="en-US" sz="1200" dirty="0" err="1">
                          <a:latin typeface="나눔스퀘어"/>
                          <a:ea typeface="나눔스퀘어"/>
                        </a:rPr>
                        <a:t>시네마틱</a:t>
                      </a:r>
                      <a:r>
                        <a:rPr lang="ko-KR" altLang="en-US" sz="1200" dirty="0">
                          <a:latin typeface="나눔스퀘어"/>
                          <a:ea typeface="나눔스퀘어"/>
                        </a:rPr>
                        <a:t> 뷰</a:t>
                      </a:r>
                      <a:r>
                        <a:rPr lang="en-US" altLang="ko-KR" sz="1200" dirty="0">
                          <a:latin typeface="나눔스퀘어"/>
                          <a:ea typeface="나눔스퀘어"/>
                        </a:rPr>
                        <a:t>)</a:t>
                      </a:r>
                      <a:endParaRPr lang="ko-KR" altLang="en-US" sz="1200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439845"/>
                  </a:ext>
                </a:extLst>
              </a:tr>
              <a:tr h="2411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sz="1200" b="0" i="0" u="none" strike="noStrike" noProof="0" dirty="0"/>
                        <a:t>낙하지점 </a:t>
                      </a:r>
                      <a:r>
                        <a:rPr lang="ko-KR" altLang="en-US" sz="1200" b="0" i="0" u="none" strike="noStrike" noProof="0" dirty="0"/>
                        <a:t>계산 및</a:t>
                      </a:r>
                      <a:r>
                        <a:rPr lang="ko-KR" sz="1200" b="0" i="0" u="none" strike="noStrike" noProof="0" dirty="0"/>
                        <a:t> 표현</a:t>
                      </a:r>
                      <a:endParaRPr lang="ko-KR" altLang="en-US" sz="1200" dirty="0"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11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200" dirty="0">
                          <a:ea typeface="나눔스퀘어"/>
                        </a:rPr>
                        <a:t>UI</a:t>
                      </a:r>
                      <a:r>
                        <a:rPr lang="ko-KR" altLang="en-US" sz="1200" dirty="0">
                          <a:ea typeface="나눔스퀘어"/>
                        </a:rPr>
                        <a:t> 및 이펙트 적용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72462"/>
                  </a:ext>
                </a:extLst>
              </a:tr>
              <a:tr h="241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1200" b="0" i="0" u="none" strike="noStrike" noProof="0" dirty="0">
                          <a:latin typeface="맑은 고딕"/>
                          <a:ea typeface="맑은 고딕"/>
                        </a:rPr>
                        <a:t>식물 성장 </a:t>
                      </a:r>
                      <a:r>
                        <a:rPr lang="ko-KR" altLang="en-US" sz="1200" b="0" i="0" u="none" strike="noStrike" noProof="0" dirty="0" err="1">
                          <a:latin typeface="맑은 고딕"/>
                          <a:ea typeface="맑은 고딕"/>
                        </a:rPr>
                        <a:t>쉐이더</a:t>
                      </a:r>
                      <a:endParaRPr lang="ko-KR" altLang="en-US" sz="1200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997156"/>
                  </a:ext>
                </a:extLst>
              </a:tr>
              <a:tr h="24118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dirty="0">
                          <a:latin typeface="나눔스퀘어"/>
                          <a:ea typeface="나눔스퀘어"/>
                        </a:rPr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8044781"/>
                  </a:ext>
                </a:extLst>
              </a:tr>
              <a:tr h="2411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dirty="0">
                          <a:latin typeface="나눔스퀘어"/>
                          <a:ea typeface="나눔스퀘어"/>
                        </a:rPr>
                        <a:t>다이얼로그</a:t>
                      </a:r>
                      <a:r>
                        <a:rPr lang="en-US" altLang="ko-KR" sz="1200" dirty="0">
                          <a:latin typeface="나눔스퀘어"/>
                          <a:ea typeface="나눔스퀘어"/>
                        </a:rPr>
                        <a:t>(</a:t>
                      </a:r>
                      <a:r>
                        <a:rPr lang="ko-KR" altLang="en-US" sz="1200" dirty="0">
                          <a:latin typeface="나눔스퀘어"/>
                          <a:ea typeface="나눔스퀘어"/>
                        </a:rPr>
                        <a:t>퀘스트와 인벤토리</a:t>
                      </a:r>
                      <a:r>
                        <a:rPr lang="en-US" altLang="ko-KR" sz="1200" dirty="0">
                          <a:latin typeface="나눔스퀘어"/>
                          <a:ea typeface="나눔스퀘어"/>
                        </a:rPr>
                        <a:t>)</a:t>
                      </a:r>
                      <a:endParaRPr lang="ko-KR" altLang="en-US" sz="1200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118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1200" b="0" i="0" u="none" strike="noStrike" noProof="0" dirty="0">
                          <a:latin typeface="맑은 고딕"/>
                          <a:ea typeface="맑은 고딕"/>
                        </a:rPr>
                        <a:t>캐릭터 컨트롤</a:t>
                      </a:r>
                      <a:endParaRPr lang="ko-KR" sz="2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451231"/>
                  </a:ext>
                </a:extLst>
              </a:tr>
              <a:tr h="2411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dirty="0">
                          <a:latin typeface="나눔스퀘어"/>
                          <a:ea typeface="나눔스퀘어"/>
                        </a:rPr>
                        <a:t>저장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11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"/>
                          <a:ea typeface="나눔스퀘어"/>
                        </a:rPr>
                        <a:t>데이터 관리</a:t>
                      </a:r>
                      <a:endParaRPr lang="en-US" altLang="ko-KR" sz="1200" dirty="0">
                        <a:latin typeface="나눔스퀘어"/>
                        <a:ea typeface="나눔스퀘어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"/>
                          <a:ea typeface="나눔스퀘어"/>
                        </a:rPr>
                        <a:t>(</a:t>
                      </a:r>
                      <a:r>
                        <a:rPr lang="ko-KR" altLang="en-US" sz="1200" dirty="0">
                          <a:latin typeface="나눔스퀘어"/>
                          <a:ea typeface="나눔스퀘어"/>
                        </a:rPr>
                        <a:t>인벤토리 아이템</a:t>
                      </a:r>
                      <a:r>
                        <a:rPr lang="en-US" altLang="ko-KR" sz="1200" dirty="0">
                          <a:latin typeface="나눔스퀘어"/>
                          <a:ea typeface="나눔스퀘어"/>
                        </a:rPr>
                        <a:t>/</a:t>
                      </a:r>
                      <a:r>
                        <a:rPr lang="ko-KR" altLang="en-US" sz="1200" dirty="0">
                          <a:latin typeface="나눔스퀘어"/>
                          <a:ea typeface="나눔스퀘어"/>
                        </a:rPr>
                        <a:t>합성 조합 등 게임에 사용되는 전반적인 데이터</a:t>
                      </a:r>
                      <a:r>
                        <a:rPr lang="en-US" altLang="ko-KR" sz="1200" dirty="0">
                          <a:latin typeface="나눔스퀘어"/>
                          <a:ea typeface="나눔스퀘어"/>
                        </a:rPr>
                        <a:t>)</a:t>
                      </a:r>
                      <a:endParaRPr lang="ko-KR" altLang="en-US" sz="1200" dirty="0">
                        <a:latin typeface="나눔스퀘어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5196593"/>
                  </a:ext>
                </a:extLst>
              </a:tr>
              <a:tr h="24118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>
                          <a:latin typeface="나눔스퀘어"/>
                          <a:ea typeface="나눔스퀘어"/>
                        </a:rPr>
                        <a:t>QA</a:t>
                      </a:r>
                      <a:endParaRPr lang="ko-KR" altLang="en-US" sz="1100">
                        <a:latin typeface="나눔스퀘어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dirty="0">
                          <a:latin typeface="나눔스퀘어"/>
                          <a:ea typeface="나눔스퀘어"/>
                        </a:rPr>
                        <a:t>버그 테스트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altLang="ko-KR" sz="1100">
                        <a:latin typeface="나눔스퀘어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383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100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711187"/>
                  </a:ext>
                </a:extLst>
              </a:tr>
            </a:tbl>
          </a:graphicData>
        </a:graphic>
      </p:graphicFrame>
      <p:graphicFrame>
        <p:nvGraphicFramePr>
          <p:cNvPr id="28" name="표 5">
            <a:extLst>
              <a:ext uri="{FF2B5EF4-FFF2-40B4-BE49-F238E27FC236}">
                <a16:creationId xmlns:a16="http://schemas.microsoft.com/office/drawing/2014/main" id="{CC50D377-2E44-472A-9815-E4A9536B2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273059"/>
              </p:ext>
            </p:extLst>
          </p:nvPr>
        </p:nvGraphicFramePr>
        <p:xfrm>
          <a:off x="5886676" y="272683"/>
          <a:ext cx="610056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2471">
                  <a:extLst>
                    <a:ext uri="{9D8B030D-6E8A-4147-A177-3AD203B41FA5}">
                      <a16:colId xmlns:a16="http://schemas.microsoft.com/office/drawing/2014/main" val="3296158977"/>
                    </a:ext>
                  </a:extLst>
                </a:gridCol>
                <a:gridCol w="1766030">
                  <a:extLst>
                    <a:ext uri="{9D8B030D-6E8A-4147-A177-3AD203B41FA5}">
                      <a16:colId xmlns:a16="http://schemas.microsoft.com/office/drawing/2014/main" val="183337483"/>
                    </a:ext>
                  </a:extLst>
                </a:gridCol>
                <a:gridCol w="1766030">
                  <a:extLst>
                    <a:ext uri="{9D8B030D-6E8A-4147-A177-3AD203B41FA5}">
                      <a16:colId xmlns:a16="http://schemas.microsoft.com/office/drawing/2014/main" val="889256288"/>
                    </a:ext>
                  </a:extLst>
                </a:gridCol>
                <a:gridCol w="1766030">
                  <a:extLst>
                    <a:ext uri="{9D8B030D-6E8A-4147-A177-3AD203B41FA5}">
                      <a16:colId xmlns:a16="http://schemas.microsoft.com/office/drawing/2014/main" val="1354159279"/>
                    </a:ext>
                  </a:extLst>
                </a:gridCol>
              </a:tblGrid>
              <a:tr h="24853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나눔스퀘어" panose="020B0600000101010101" pitchFamily="50" charset="-127"/>
                          <a:ea typeface="나눔스퀘어"/>
                        </a:rPr>
                        <a:t>INDEX</a:t>
                      </a:r>
                      <a:endParaRPr lang="ko-KR" altLang="en-US" sz="1200"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" panose="020B0600000101010101" pitchFamily="50" charset="-127"/>
                          <a:ea typeface="나눔스퀘어"/>
                        </a:rPr>
                        <a:t>김지영</a:t>
                      </a: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김지영 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+ 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구건모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김지영 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+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구건모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 + 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이예지</a:t>
                      </a:r>
                      <a:endParaRPr lang="en-US" altLang="ko-KR" sz="120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10055"/>
                  </a:ext>
                </a:extLst>
              </a:tr>
              <a:tr h="2485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" panose="020B0600000101010101" pitchFamily="50" charset="-127"/>
                          <a:ea typeface="나눔스퀘어"/>
                        </a:rPr>
                        <a:t>구건모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김지영 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+ 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이예지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663142"/>
                  </a:ext>
                </a:extLst>
              </a:tr>
              <a:tr h="2485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" panose="020B0600000101010101" pitchFamily="50" charset="-127"/>
                          <a:ea typeface="나눔스퀘어"/>
                        </a:rPr>
                        <a:t>이예지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구건모 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+ 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이예지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792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534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62FF1D3-3309-4830-9A01-4D8BA201A728}"/>
              </a:ext>
            </a:extLst>
          </p:cNvPr>
          <p:cNvSpPr/>
          <p:nvPr/>
        </p:nvSpPr>
        <p:spPr>
          <a:xfrm>
            <a:off x="354871" y="441960"/>
            <a:ext cx="132017" cy="5627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723F6F-BAB3-4FAC-B771-ADDD2C574252}"/>
              </a:ext>
            </a:extLst>
          </p:cNvPr>
          <p:cNvSpPr/>
          <p:nvPr/>
        </p:nvSpPr>
        <p:spPr>
          <a:xfrm>
            <a:off x="354871" y="0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F18C2-77DC-47D2-92E9-C5C2AE941703}"/>
              </a:ext>
            </a:extLst>
          </p:cNvPr>
          <p:cNvSpPr txBox="1"/>
          <p:nvPr/>
        </p:nvSpPr>
        <p:spPr>
          <a:xfrm>
            <a:off x="486888" y="103406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08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참고문헌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D7EED3-7952-42BE-BEF6-4FECB5A4145E}"/>
              </a:ext>
            </a:extLst>
          </p:cNvPr>
          <p:cNvSpPr/>
          <p:nvPr/>
        </p:nvSpPr>
        <p:spPr>
          <a:xfrm>
            <a:off x="486888" y="543019"/>
            <a:ext cx="3390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 문헌 및 그림 출처</a:t>
            </a:r>
          </a:p>
        </p:txBody>
      </p:sp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BCD35D93-F673-4B0F-B7C4-FAE9224E2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582032"/>
              </p:ext>
            </p:extLst>
          </p:nvPr>
        </p:nvGraphicFramePr>
        <p:xfrm>
          <a:off x="1" y="1352643"/>
          <a:ext cx="12192662" cy="16547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399">
                  <a:extLst>
                    <a:ext uri="{9D8B030D-6E8A-4147-A177-3AD203B41FA5}">
                      <a16:colId xmlns:a16="http://schemas.microsoft.com/office/drawing/2014/main" val="1450639279"/>
                    </a:ext>
                  </a:extLst>
                </a:gridCol>
                <a:gridCol w="664029">
                  <a:extLst>
                    <a:ext uri="{9D8B030D-6E8A-4147-A177-3AD203B41FA5}">
                      <a16:colId xmlns:a16="http://schemas.microsoft.com/office/drawing/2014/main" val="1686289695"/>
                    </a:ext>
                  </a:extLst>
                </a:gridCol>
                <a:gridCol w="4577442">
                  <a:extLst>
                    <a:ext uri="{9D8B030D-6E8A-4147-A177-3AD203B41FA5}">
                      <a16:colId xmlns:a16="http://schemas.microsoft.com/office/drawing/2014/main" val="1925351130"/>
                    </a:ext>
                  </a:extLst>
                </a:gridCol>
                <a:gridCol w="329488">
                  <a:extLst>
                    <a:ext uri="{9D8B030D-6E8A-4147-A177-3AD203B41FA5}">
                      <a16:colId xmlns:a16="http://schemas.microsoft.com/office/drawing/2014/main" val="1856300536"/>
                    </a:ext>
                  </a:extLst>
                </a:gridCol>
                <a:gridCol w="618508">
                  <a:extLst>
                    <a:ext uri="{9D8B030D-6E8A-4147-A177-3AD203B41FA5}">
                      <a16:colId xmlns:a16="http://schemas.microsoft.com/office/drawing/2014/main" val="561448199"/>
                    </a:ext>
                  </a:extLst>
                </a:gridCol>
                <a:gridCol w="5469796">
                  <a:extLst>
                    <a:ext uri="{9D8B030D-6E8A-4147-A177-3AD203B41FA5}">
                      <a16:colId xmlns:a16="http://schemas.microsoft.com/office/drawing/2014/main" val="8581947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유니티 포스트 프로세싱 </a:t>
                      </a:r>
                      <a:r>
                        <a:rPr lang="en-US" altLang="ko-KR" sz="9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후처리</a:t>
                      </a:r>
                      <a:r>
                        <a:rPr lang="en-US" altLang="ko-KR" sz="9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9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이펙트 만들기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err="1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쉐이더</a:t>
                      </a:r>
                      <a:r>
                        <a:rPr lang="ko-KR" altLang="en-US" sz="9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9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자라나는 나무 만들기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791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링크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https://blog.naver.com/mnpshino/221468814028</a:t>
                      </a:r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링크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https://plasticbag0.blog.me/221334669477</a:t>
                      </a:r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331800"/>
                  </a:ext>
                </a:extLst>
              </a:tr>
              <a:tr h="283194">
                <a:tc>
                  <a:txBody>
                    <a:bodyPr/>
                    <a:lstStyle/>
                    <a:p>
                      <a:pPr algn="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유니티 최적화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포스트 프로세싱 </a:t>
                      </a:r>
                      <a:r>
                        <a:rPr lang="en-US" altLang="ko-KR" sz="9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– </a:t>
                      </a:r>
                      <a:r>
                        <a:rPr lang="ko-KR" altLang="en-US" sz="900" err="1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툰셰이딩</a:t>
                      </a:r>
                      <a:endParaRPr lang="ko-KR" altLang="en-US" sz="900">
                        <a:solidFill>
                          <a:schemeClr val="accent6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283673"/>
                  </a:ext>
                </a:extLst>
              </a:tr>
              <a:tr h="283194">
                <a:tc>
                  <a:txBody>
                    <a:bodyPr/>
                    <a:lstStyle/>
                    <a:p>
                      <a:pPr algn="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링크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https://www.slideshare.net/agebreak/141206-42456391</a:t>
                      </a:r>
                    </a:p>
                    <a:p>
                      <a:pPr algn="l" latinLnBrk="1"/>
                      <a:r>
                        <a:rPr lang="en-US" altLang="ko-KR" sz="9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https://blog.naver.com/kijw24/221700587343</a:t>
                      </a:r>
                    </a:p>
                    <a:p>
                      <a:pPr algn="l" latinLnBrk="1"/>
                      <a:r>
                        <a:rPr lang="en-US" altLang="ko-KR" sz="9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https://blog.naver.com/hoyo1744/221473282348</a:t>
                      </a:r>
                    </a:p>
                    <a:p>
                      <a:pPr algn="l" latinLnBrk="1"/>
                      <a:r>
                        <a:rPr lang="en-US" altLang="ko-KR" sz="9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https://mentum.tistory.com/53</a:t>
                      </a:r>
                    </a:p>
                    <a:p>
                      <a:pPr algn="l" latinLnBrk="1"/>
                      <a:r>
                        <a:rPr lang="en-US" altLang="ko-KR" sz="9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https://codinglove.tistory.com/55</a:t>
                      </a:r>
                    </a:p>
                    <a:p>
                      <a:pPr algn="l" latinLnBrk="1"/>
                      <a:r>
                        <a:rPr lang="en-US" altLang="ko-KR" sz="9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https://www.slideshare.net/ozlael/ss-67878933</a:t>
                      </a:r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링크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https://images.app.goo.gl/C9LqeM539LPkRyJf9</a:t>
                      </a:r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751373"/>
                  </a:ext>
                </a:extLst>
              </a:tr>
            </a:tbl>
          </a:graphicData>
        </a:graphic>
      </p:graphicFrame>
      <p:graphicFrame>
        <p:nvGraphicFramePr>
          <p:cNvPr id="18" name="표 3">
            <a:extLst>
              <a:ext uri="{FF2B5EF4-FFF2-40B4-BE49-F238E27FC236}">
                <a16:creationId xmlns:a16="http://schemas.microsoft.com/office/drawing/2014/main" id="{0E7973DC-8AA1-454E-9EA8-34245ABA6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214181"/>
              </p:ext>
            </p:extLst>
          </p:nvPr>
        </p:nvGraphicFramePr>
        <p:xfrm>
          <a:off x="-866" y="3116294"/>
          <a:ext cx="12192866" cy="357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50639279"/>
                    </a:ext>
                  </a:extLst>
                </a:gridCol>
                <a:gridCol w="643555">
                  <a:extLst>
                    <a:ext uri="{9D8B030D-6E8A-4147-A177-3AD203B41FA5}">
                      <a16:colId xmlns:a16="http://schemas.microsoft.com/office/drawing/2014/main" val="1686289695"/>
                    </a:ext>
                  </a:extLst>
                </a:gridCol>
                <a:gridCol w="5348738">
                  <a:extLst>
                    <a:ext uri="{9D8B030D-6E8A-4147-A177-3AD203B41FA5}">
                      <a16:colId xmlns:a16="http://schemas.microsoft.com/office/drawing/2014/main" val="304380626"/>
                    </a:ext>
                  </a:extLst>
                </a:gridCol>
                <a:gridCol w="705603">
                  <a:extLst>
                    <a:ext uri="{9D8B030D-6E8A-4147-A177-3AD203B41FA5}">
                      <a16:colId xmlns:a16="http://schemas.microsoft.com/office/drawing/2014/main" val="832098283"/>
                    </a:ext>
                  </a:extLst>
                </a:gridCol>
                <a:gridCol w="5286690">
                  <a:extLst>
                    <a:ext uri="{9D8B030D-6E8A-4147-A177-3AD203B41FA5}">
                      <a16:colId xmlns:a16="http://schemas.microsoft.com/office/drawing/2014/main" val="2582774291"/>
                    </a:ext>
                  </a:extLst>
                </a:gridCol>
              </a:tblGrid>
              <a:tr h="332760">
                <a:tc>
                  <a:txBody>
                    <a:bodyPr/>
                    <a:lstStyle/>
                    <a:p>
                      <a:pPr algn="r" latinLnBrk="1"/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3,4,5,6,7,8,9,10,11,12,13,14,15,16,17</a:t>
                      </a:r>
                      <a:endParaRPr lang="ko-KR" altLang="en-US" sz="800">
                        <a:solidFill>
                          <a:schemeClr val="accent6"/>
                        </a:solidFill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 </a:t>
                      </a:r>
                      <a:r>
                        <a:rPr lang="en-US" altLang="ko-KR" sz="8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–</a:t>
                      </a:r>
                      <a:r>
                        <a:rPr lang="ko-KR" altLang="en-US" sz="8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 포스트 아포칼립스 이미지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791391"/>
                  </a:ext>
                </a:extLst>
              </a:tr>
              <a:tr h="332760">
                <a:tc>
                  <a:txBody>
                    <a:bodyPr/>
                    <a:lstStyle/>
                    <a:p>
                      <a:pPr algn="r" latinLnBrk="1"/>
                      <a:endParaRPr lang="ko-KR" altLang="en-US" sz="8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자체제작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/>
                          <a:hlinkClick r:id="rId2"/>
                        </a:rPr>
                        <a:t>https://www.google.com/url?sa=i&amp;source=images&amp;cd=&amp;ved=2ahUKEwjgmsrc1a_mAhUiGKYKHURcBe8QjRx6BAgBEAQ&amp;url=http%3A%2F%2Fwww.gameple.co.kr%2F82067&amp;psig=AOvVaw2k-frYrZd0KPLxMVxdqtWG&amp;ust=1576224965156699</a:t>
                      </a:r>
                      <a:endParaRPr lang="ko-KR" altLang="en-US" sz="80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331800"/>
                  </a:ext>
                </a:extLst>
              </a:tr>
              <a:tr h="332760">
                <a:tc>
                  <a:txBody>
                    <a:bodyPr/>
                    <a:lstStyle/>
                    <a:p>
                      <a:pPr algn="r" latinLnBrk="1"/>
                      <a:endParaRPr lang="ko-KR" altLang="en-US" sz="8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18 – </a:t>
                      </a:r>
                      <a:r>
                        <a:rPr lang="ko-KR" altLang="en-US" sz="8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앵그리 버드 이미지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2 – </a:t>
                      </a:r>
                      <a:r>
                        <a:rPr lang="ko-KR" altLang="en-US" sz="8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새싹 이미지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283673"/>
                  </a:ext>
                </a:extLst>
              </a:tr>
              <a:tr h="332760">
                <a:tc>
                  <a:txBody>
                    <a:bodyPr/>
                    <a:lstStyle/>
                    <a:p>
                      <a:pPr algn="r" latinLnBrk="1"/>
                      <a:endParaRPr lang="ko-KR" altLang="en-US" sz="8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800">
                          <a:ea typeface="+mn-lt"/>
                          <a:cs typeface="+mn-lt"/>
                          <a:hlinkClick r:id="rId3"/>
                        </a:rPr>
                        <a:t>https://bedreams.tistory.com/45</a:t>
                      </a:r>
                      <a:endParaRPr lang="ko-KR" altLang="ko-KR" sz="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LiveInternet</a:t>
                      </a:r>
                      <a:endParaRPr lang="ko-KR" altLang="en-US" sz="80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751373"/>
                  </a:ext>
                </a:extLst>
              </a:tr>
              <a:tr h="332760">
                <a:tc>
                  <a:txBody>
                    <a:bodyPr/>
                    <a:lstStyle/>
                    <a:p>
                      <a:pPr algn="r" latinLnBrk="1"/>
                      <a:endParaRPr lang="ko-KR" altLang="en-US" sz="8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19 – </a:t>
                      </a:r>
                      <a:r>
                        <a:rPr lang="ko-KR" altLang="en-US" sz="800" dirty="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더 라스트 오브 어스 </a:t>
                      </a:r>
                      <a:r>
                        <a:rPr lang="en-US" altLang="ko-KR" sz="800" dirty="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던지기</a:t>
                      </a:r>
                      <a:r>
                        <a:rPr lang="en-US" altLang="ko-KR" sz="800" dirty="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]</a:t>
                      </a:r>
                      <a:endParaRPr lang="ko-KR" altLang="en-US" sz="800" dirty="0">
                        <a:solidFill>
                          <a:schemeClr val="accent6"/>
                        </a:solidFill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accent6"/>
                          </a:solidFill>
                          <a:ea typeface="나눔스퀘어"/>
                        </a:rPr>
                        <a:t>번호</a:t>
                      </a:r>
                      <a:endParaRPr lang="ko-KR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800">
                          <a:solidFill>
                            <a:schemeClr val="accent6"/>
                          </a:solidFill>
                          <a:ea typeface="나눔스퀘어"/>
                        </a:rPr>
                        <a:t>2 – </a:t>
                      </a:r>
                      <a:r>
                        <a:rPr lang="ko-KR" altLang="en-US" sz="800" b="0" i="0" u="none" strike="noStrike" noProof="0">
                          <a:solidFill>
                            <a:srgbClr val="92D050"/>
                          </a:solidFill>
                        </a:rPr>
                        <a:t>길티기어</a:t>
                      </a:r>
                      <a:r>
                        <a:rPr lang="en-US" altLang="ko-KR" sz="800" b="0" i="0" u="none" strike="noStrike" noProof="0">
                          <a:solidFill>
                            <a:srgbClr val="92D050"/>
                          </a:solidFill>
                        </a:rPr>
                        <a:t> Xrd</a:t>
                      </a:r>
                      <a:endParaRPr lang="ko-KR" err="1">
                        <a:solidFill>
                          <a:srgbClr val="92D05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425813"/>
                  </a:ext>
                </a:extLst>
              </a:tr>
              <a:tr h="332760">
                <a:tc>
                  <a:txBody>
                    <a:bodyPr/>
                    <a:lstStyle/>
                    <a:p>
                      <a:pPr algn="r" latinLnBrk="1"/>
                      <a:endParaRPr lang="ko-KR" altLang="en-US" sz="8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800">
                          <a:ea typeface="+mn-lt"/>
                          <a:cs typeface="+mn-lt"/>
                          <a:hlinkClick r:id="rId4"/>
                        </a:rPr>
                        <a:t>https://images.app.goo.gl/B3HtpKfb5vi6d3kdA</a:t>
                      </a:r>
                      <a:endParaRPr lang="ko-KR" altLang="ko-KR" sz="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bg2">
                              <a:lumMod val="25000"/>
                            </a:schemeClr>
                          </a:solidFill>
                          <a:ea typeface="나눔스퀘어"/>
                        </a:rPr>
                        <a:t>출처</a:t>
                      </a:r>
                      <a:endParaRPr lang="ko-KR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b="0" i="0" u="none" strike="noStrike" noProof="0"/>
                        <a:t>https://blog.naver.com/mnpshino/221541025516</a:t>
                      </a:r>
                      <a:endParaRPr lang="ko-KR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3012899"/>
                  </a:ext>
                </a:extLst>
              </a:tr>
              <a:tr h="332760">
                <a:tc>
                  <a:txBody>
                    <a:bodyPr/>
                    <a:lstStyle/>
                    <a:p>
                      <a:pPr algn="r" latinLnBrk="1"/>
                      <a:endParaRPr lang="ko-KR" altLang="en-US" sz="8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22, 23, 24 – </a:t>
                      </a:r>
                      <a:r>
                        <a:rPr lang="ko-KR" altLang="en-US" sz="8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져니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accent6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>
                        <a:solidFill>
                          <a:schemeClr val="accent6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016378"/>
                  </a:ext>
                </a:extLst>
              </a:tr>
              <a:tr h="332760">
                <a:tc>
                  <a:txBody>
                    <a:bodyPr/>
                    <a:lstStyle/>
                    <a:p>
                      <a:pPr algn="r" latinLnBrk="1"/>
                      <a:endParaRPr lang="ko-KR" altLang="en-US" sz="8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https://www.google.com/url?sa=i&amp;source=images&amp;cd=&amp;cad=rja&amp;uact=8&amp;ved=2ahUKEwjzu9bB0a_mAhVEHKYKHTaXACYQjRx6BAgBEAQ&amp;url=https%3A%2F%2Fwww.epicgames.com%2Fstore%2Fko%2Fproduct%2Fjourney%2Fhome&amp;psig=AOvVaw1Slz6FTpBcd2pvZVxvwhuR&amp;ust=1576223821160550</a:t>
                      </a:r>
                      <a:endParaRPr lang="ko-KR" altLang="en-US" sz="80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" panose="020B0600000101010101" pitchFamily="50" charset="-127"/>
                        <a:ea typeface="나눔스퀘어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439845"/>
                  </a:ext>
                </a:extLst>
              </a:tr>
              <a:tr h="332760">
                <a:tc>
                  <a:txBody>
                    <a:bodyPr/>
                    <a:lstStyle/>
                    <a:p>
                      <a:pPr algn="r" latinLnBrk="1"/>
                      <a:endParaRPr lang="ko-KR" altLang="en-US" sz="8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20, 21 – </a:t>
                      </a:r>
                      <a:r>
                        <a:rPr lang="ko-KR" altLang="en-US" sz="800">
                          <a:solidFill>
                            <a:schemeClr val="accent6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젤다의 전설 카메라 무빙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accent6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>
                        <a:solidFill>
                          <a:schemeClr val="accent6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044781"/>
                  </a:ext>
                </a:extLst>
              </a:tr>
              <a:tr h="332760">
                <a:tc>
                  <a:txBody>
                    <a:bodyPr/>
                    <a:lstStyle/>
                    <a:p>
                      <a:pPr algn="r" latinLnBrk="1"/>
                      <a:endParaRPr lang="ko-KR" altLang="en-US" sz="8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800">
                          <a:ea typeface="+mn-lt"/>
                          <a:cs typeface="+mn-lt"/>
                          <a:hlinkClick r:id="rId5"/>
                        </a:rPr>
                        <a:t>https://</a:t>
                      </a:r>
                      <a:r>
                        <a:rPr lang="en-US" altLang="ko-KR" sz="800">
                          <a:ea typeface="+mn-lt"/>
                          <a:cs typeface="+mn-lt"/>
                          <a:hlinkClick r:id="rId5"/>
                        </a:rPr>
                        <a:t>m.post</a:t>
                      </a:r>
                      <a:r>
                        <a:rPr lang="ko-KR" altLang="ko-KR" sz="800">
                          <a:ea typeface="+mn-lt"/>
                          <a:cs typeface="+mn-lt"/>
                          <a:hlinkClick r:id="rId5"/>
                        </a:rPr>
                        <a:t>.</a:t>
                      </a:r>
                      <a:r>
                        <a:rPr lang="en-US" altLang="ko-KR" sz="800">
                          <a:ea typeface="+mn-lt"/>
                          <a:cs typeface="+mn-lt"/>
                          <a:hlinkClick r:id="rId5"/>
                        </a:rPr>
                        <a:t>naver</a:t>
                      </a:r>
                      <a:r>
                        <a:rPr lang="ko-KR" altLang="ko-KR" sz="800">
                          <a:ea typeface="+mn-lt"/>
                          <a:cs typeface="+mn-lt"/>
                          <a:hlinkClick r:id="rId5"/>
                        </a:rPr>
                        <a:t>.com/</a:t>
                      </a:r>
                      <a:r>
                        <a:rPr lang="en-US" altLang="ko-KR" sz="800">
                          <a:ea typeface="+mn-lt"/>
                          <a:cs typeface="+mn-lt"/>
                          <a:hlinkClick r:id="rId5"/>
                        </a:rPr>
                        <a:t>viewer/postView.nhn?volumeNo=26452857&amp;memberNo=22517376&amp;vType=VERTICAL</a:t>
                      </a:r>
                      <a:endParaRPr lang="en-US" altLang="ko-KR" sz="800">
                        <a:ea typeface="+mn-lt"/>
                        <a:cs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800">
                          <a:ea typeface="+mn-lt"/>
                          <a:cs typeface="+mn-lt"/>
                          <a:hlinkClick r:id="rId6"/>
                        </a:rPr>
                        <a:t>https://</a:t>
                      </a:r>
                      <a:r>
                        <a:rPr lang="en-US" altLang="ko-KR" sz="800">
                          <a:ea typeface="+mn-lt"/>
                          <a:cs typeface="+mn-lt"/>
                          <a:hlinkClick r:id="rId6"/>
                        </a:rPr>
                        <a:t>blog</a:t>
                      </a:r>
                      <a:r>
                        <a:rPr lang="ko-KR" altLang="ko-KR" sz="800">
                          <a:ea typeface="+mn-lt"/>
                          <a:cs typeface="+mn-lt"/>
                          <a:hlinkClick r:id="rId6"/>
                        </a:rPr>
                        <a:t>.</a:t>
                      </a:r>
                      <a:r>
                        <a:rPr lang="en-US" altLang="ko-KR" sz="800">
                          <a:ea typeface="+mn-lt"/>
                          <a:cs typeface="+mn-lt"/>
                          <a:hlinkClick r:id="rId6"/>
                        </a:rPr>
                        <a:t>naver</a:t>
                      </a:r>
                      <a:r>
                        <a:rPr lang="ko-KR" altLang="ko-KR" sz="800">
                          <a:ea typeface="+mn-lt"/>
                          <a:cs typeface="+mn-lt"/>
                          <a:hlinkClick r:id="rId6"/>
                        </a:rPr>
                        <a:t>.</a:t>
                      </a:r>
                      <a:r>
                        <a:rPr lang="en-US" altLang="ko-KR" sz="800">
                          <a:ea typeface="+mn-lt"/>
                          <a:cs typeface="+mn-lt"/>
                          <a:hlinkClick r:id="rId6"/>
                        </a:rPr>
                        <a:t>com</a:t>
                      </a:r>
                      <a:r>
                        <a:rPr lang="ko-KR" altLang="ko-KR" sz="800">
                          <a:ea typeface="+mn-lt"/>
                          <a:cs typeface="+mn-lt"/>
                          <a:hlinkClick r:id="rId6"/>
                        </a:rPr>
                        <a:t>/</a:t>
                      </a:r>
                      <a:r>
                        <a:rPr lang="en-US" altLang="ko-KR" sz="800">
                          <a:ea typeface="+mn-lt"/>
                          <a:cs typeface="+mn-lt"/>
                          <a:hlinkClick r:id="rId6"/>
                        </a:rPr>
                        <a:t>kimeun23/221217565952</a:t>
                      </a:r>
                      <a:endParaRPr lang="ko-KR" altLang="ko-KR" sz="800"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7575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9712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2AD527-77F2-4A73-A70F-B75B81E933B1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6541D3-D2B1-4A0C-AB11-8A84A9A11449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B8FA4A-FB21-4930-BF9E-4FC132939A59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D38B7-ED43-4313-8E1C-BF19A0510E0A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F67B6E2-CEB8-42D5-A20B-27C19B0B648C}"/>
              </a:ext>
            </a:extLst>
          </p:cNvPr>
          <p:cNvSpPr/>
          <p:nvPr/>
        </p:nvSpPr>
        <p:spPr>
          <a:xfrm>
            <a:off x="354871" y="-536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E05963-1525-45C6-8C05-6179F83EB4B5}"/>
              </a:ext>
            </a:extLst>
          </p:cNvPr>
          <p:cNvSpPr txBox="1"/>
          <p:nvPr/>
        </p:nvSpPr>
        <p:spPr>
          <a:xfrm>
            <a:off x="486887" y="130579"/>
            <a:ext cx="2345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그래픽 컨셉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5F0FC4-3EAA-4F1F-915E-21A6D443C5B2}"/>
              </a:ext>
            </a:extLst>
          </p:cNvPr>
          <p:cNvSpPr/>
          <p:nvPr/>
        </p:nvSpPr>
        <p:spPr>
          <a:xfrm>
            <a:off x="486888" y="403937"/>
            <a:ext cx="1664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그래픽 컨셉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12ECB6-E569-4F5C-AB74-4C8FB641CAA8}"/>
              </a:ext>
            </a:extLst>
          </p:cNvPr>
          <p:cNvSpPr txBox="1"/>
          <p:nvPr/>
        </p:nvSpPr>
        <p:spPr>
          <a:xfrm>
            <a:off x="486888" y="865602"/>
            <a:ext cx="2931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게임의 그래픽 컨셉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1C7D691-0966-4764-A4D0-7D20DBC63172}"/>
              </a:ext>
            </a:extLst>
          </p:cNvPr>
          <p:cNvSpPr/>
          <p:nvPr/>
        </p:nvSpPr>
        <p:spPr>
          <a:xfrm>
            <a:off x="354871" y="302877"/>
            <a:ext cx="132017" cy="7931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low polygon island 이미지 검색결과&quot;">
            <a:extLst>
              <a:ext uri="{FF2B5EF4-FFF2-40B4-BE49-F238E27FC236}">
                <a16:creationId xmlns:a16="http://schemas.microsoft.com/office/drawing/2014/main" id="{EF8439DF-B0D0-44C8-A610-AA0BA21A1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683" y="3328358"/>
            <a:ext cx="5155429" cy="289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low polygon building 이미지 검색결과&quot;">
            <a:extLst>
              <a:ext uri="{FF2B5EF4-FFF2-40B4-BE49-F238E27FC236}">
                <a16:creationId xmlns:a16="http://schemas.microsoft.com/office/drawing/2014/main" id="{E8115D39-10F1-4A05-8DB4-0D73C8F6F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683" y="931537"/>
            <a:ext cx="509587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low polygon building 이미지 검색결과&quot;">
            <a:extLst>
              <a:ext uri="{FF2B5EF4-FFF2-40B4-BE49-F238E27FC236}">
                <a16:creationId xmlns:a16="http://schemas.microsoft.com/office/drawing/2014/main" id="{731F6429-F46D-4206-B701-AE54AE2DF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85" y="931537"/>
            <a:ext cx="3999080" cy="299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8C59B75-1C28-4898-A04F-4991E0D53F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19" t="12187" r="9708" b="8107"/>
          <a:stretch/>
        </p:blipFill>
        <p:spPr>
          <a:xfrm>
            <a:off x="2419385" y="3978741"/>
            <a:ext cx="4007593" cy="2249546"/>
          </a:xfrm>
          <a:prstGeom prst="rect">
            <a:avLst/>
          </a:prstGeom>
        </p:spPr>
      </p:pic>
      <p:grpSp>
        <p:nvGrpSpPr>
          <p:cNvPr id="21" name="그룹 1">
            <a:extLst>
              <a:ext uri="{FF2B5EF4-FFF2-40B4-BE49-F238E27FC236}">
                <a16:creationId xmlns:a16="http://schemas.microsoft.com/office/drawing/2014/main" id="{2B11BB33-1493-4B28-88B1-08A6ABBC8CA8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9" name="그래픽 18" descr="전나무">
              <a:extLst>
                <a:ext uri="{FF2B5EF4-FFF2-40B4-BE49-F238E27FC236}">
                  <a16:creationId xmlns:a16="http://schemas.microsoft.com/office/drawing/2014/main" id="{C1646A08-2C4D-4D11-B1CA-0E92F5750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20" name="그래픽 19" descr="전나무">
              <a:extLst>
                <a:ext uri="{FF2B5EF4-FFF2-40B4-BE49-F238E27FC236}">
                  <a16:creationId xmlns:a16="http://schemas.microsoft.com/office/drawing/2014/main" id="{96908090-7335-48C7-BF1A-564CD8F5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sp>
        <p:nvSpPr>
          <p:cNvPr id="2" name="실행 단추: 홈으로 이동 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45A95CF3-5CA0-424F-B951-5EBEA991C03D}"/>
              </a:ext>
            </a:extLst>
          </p:cNvPr>
          <p:cNvSpPr/>
          <p:nvPr/>
        </p:nvSpPr>
        <p:spPr>
          <a:xfrm>
            <a:off x="11887062" y="0"/>
            <a:ext cx="338554" cy="33855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419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화살표: U자형 29">
            <a:extLst>
              <a:ext uri="{FF2B5EF4-FFF2-40B4-BE49-F238E27FC236}">
                <a16:creationId xmlns:a16="http://schemas.microsoft.com/office/drawing/2014/main" id="{42314AC9-D537-4251-98F5-347C61757B24}"/>
              </a:ext>
            </a:extLst>
          </p:cNvPr>
          <p:cNvSpPr/>
          <p:nvPr/>
        </p:nvSpPr>
        <p:spPr>
          <a:xfrm rot="5400000">
            <a:off x="4402548" y="-1196505"/>
            <a:ext cx="2888973" cy="11694073"/>
          </a:xfrm>
          <a:prstGeom prst="uturnArrow">
            <a:avLst>
              <a:gd name="adj1" fmla="val 6880"/>
              <a:gd name="adj2" fmla="val 6078"/>
              <a:gd name="adj3" fmla="val 6193"/>
              <a:gd name="adj4" fmla="val 43750"/>
              <a:gd name="adj5" fmla="val 86509"/>
            </a:avLst>
          </a:prstGeom>
          <a:gradFill>
            <a:gsLst>
              <a:gs pos="32000">
                <a:srgbClr val="82A769"/>
              </a:gs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2FF1D3-3309-4830-9A01-4D8BA201A728}"/>
              </a:ext>
            </a:extLst>
          </p:cNvPr>
          <p:cNvSpPr/>
          <p:nvPr/>
        </p:nvSpPr>
        <p:spPr>
          <a:xfrm>
            <a:off x="354871" y="441959"/>
            <a:ext cx="132017" cy="7931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723F6F-BAB3-4FAC-B771-ADDD2C574252}"/>
              </a:ext>
            </a:extLst>
          </p:cNvPr>
          <p:cNvSpPr/>
          <p:nvPr/>
        </p:nvSpPr>
        <p:spPr>
          <a:xfrm>
            <a:off x="354871" y="0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F18C2-77DC-47D2-92E9-C5C2AE941703}"/>
              </a:ext>
            </a:extLst>
          </p:cNvPr>
          <p:cNvSpPr txBox="1"/>
          <p:nvPr/>
        </p:nvSpPr>
        <p:spPr>
          <a:xfrm>
            <a:off x="486888" y="86628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게임 흐름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D7EED3-7952-42BE-BEF6-4FECB5A4145E}"/>
              </a:ext>
            </a:extLst>
          </p:cNvPr>
          <p:cNvSpPr/>
          <p:nvPr/>
        </p:nvSpPr>
        <p:spPr>
          <a:xfrm>
            <a:off x="486888" y="543019"/>
            <a:ext cx="4095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게임 흐름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 흐름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40091C-161B-4934-BC91-54409D8EC130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D8AF30-C255-49A5-BD8C-DC4B0AEF8B07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6C71D3-1E27-4A9C-8F2C-9E898FAB5264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EA7642-7439-43F6-9EC0-40C34B149298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6">
            <a:extLst>
              <a:ext uri="{FF2B5EF4-FFF2-40B4-BE49-F238E27FC236}">
                <a16:creationId xmlns:a16="http://schemas.microsoft.com/office/drawing/2014/main" id="{A5F7A5F5-D72E-4EF5-BFA3-C04C60CF5919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4" name="그래픽 13" descr="전나무">
              <a:extLst>
                <a:ext uri="{FF2B5EF4-FFF2-40B4-BE49-F238E27FC236}">
                  <a16:creationId xmlns:a16="http://schemas.microsoft.com/office/drawing/2014/main" id="{2093757D-B16A-49BD-B8BB-803EB5F8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15" name="그래픽 14" descr="전나무">
              <a:extLst>
                <a:ext uri="{FF2B5EF4-FFF2-40B4-BE49-F238E27FC236}">
                  <a16:creationId xmlns:a16="http://schemas.microsoft.com/office/drawing/2014/main" id="{7FF0D27D-4131-4AF8-B9A7-ACDA4C38B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193F30B-F518-428A-A165-E38378C74852}"/>
              </a:ext>
            </a:extLst>
          </p:cNvPr>
          <p:cNvSpPr txBox="1"/>
          <p:nvPr/>
        </p:nvSpPr>
        <p:spPr>
          <a:xfrm>
            <a:off x="486888" y="931494"/>
            <a:ext cx="5179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플레이어는 </a:t>
            </a:r>
            <a:r>
              <a:rPr lang="ko-KR" altLang="en-US" sz="140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맵을</a:t>
            </a:r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탐험하면서 다음과 같은 위기 </a:t>
            </a: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해결책 과정을 반복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6AFC8F-4ADF-4B82-984F-807DBA3C21AC}"/>
              </a:ext>
            </a:extLst>
          </p:cNvPr>
          <p:cNvGrpSpPr/>
          <p:nvPr/>
        </p:nvGrpSpPr>
        <p:grpSpPr>
          <a:xfrm>
            <a:off x="682065" y="1533885"/>
            <a:ext cx="3542950" cy="1429100"/>
            <a:chOff x="757802" y="3744519"/>
            <a:chExt cx="3542950" cy="1847271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A385452-F862-40BD-9028-3C772662FC50}"/>
                </a:ext>
              </a:extLst>
            </p:cNvPr>
            <p:cNvSpPr/>
            <p:nvPr/>
          </p:nvSpPr>
          <p:spPr>
            <a:xfrm>
              <a:off x="757802" y="3744519"/>
              <a:ext cx="3542950" cy="18472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62955F0-59D5-46DA-80DA-EBA334D45953}"/>
                </a:ext>
              </a:extLst>
            </p:cNvPr>
            <p:cNvSpPr txBox="1"/>
            <p:nvPr/>
          </p:nvSpPr>
          <p:spPr>
            <a:xfrm>
              <a:off x="1275568" y="3744519"/>
              <a:ext cx="2507418" cy="437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40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위기상황 </a:t>
              </a:r>
              <a:r>
                <a:rPr lang="en-US" altLang="ko-KR" sz="140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</a:t>
              </a:r>
              <a:r>
                <a:rPr lang="en-US" altLang="ko-KR" sz="160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지형적인 장애물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ADE2CF-9FE5-4070-B2B4-D304D01BC771}"/>
                </a:ext>
              </a:extLst>
            </p:cNvPr>
            <p:cNvSpPr txBox="1"/>
            <p:nvPr/>
          </p:nvSpPr>
          <p:spPr>
            <a:xfrm>
              <a:off x="1388580" y="4129996"/>
              <a:ext cx="2281394" cy="914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가고자 하는 곳이 </a:t>
              </a:r>
              <a:endPara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지형적인 장애물로 막혀 있음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C7BE4E2-1504-4901-BCCC-0DF35AE29180}"/>
                </a:ext>
              </a:extLst>
            </p:cNvPr>
            <p:cNvSpPr txBox="1"/>
            <p:nvPr/>
          </p:nvSpPr>
          <p:spPr>
            <a:xfrm>
              <a:off x="873139" y="5055610"/>
              <a:ext cx="3249608" cy="494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>
                  <a:solidFill>
                    <a:schemeClr val="accent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Ex. </a:t>
              </a:r>
              <a:r>
                <a:rPr lang="ko-KR" altLang="en-US" sz="1400">
                  <a:solidFill>
                    <a:schemeClr val="accent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강을 건널 수 없음 </a:t>
              </a:r>
              <a:r>
                <a:rPr lang="en-US" altLang="ko-KR" sz="1400">
                  <a:solidFill>
                    <a:schemeClr val="accent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400">
                  <a:solidFill>
                    <a:schemeClr val="accent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강을 건너고 싶음</a:t>
              </a:r>
              <a:endParaRPr lang="ko-KR" altLang="en-US" sz="1400">
                <a:solidFill>
                  <a:schemeClr val="accent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56C17E-CADF-43F0-92EE-A9A490765E4D}"/>
              </a:ext>
            </a:extLst>
          </p:cNvPr>
          <p:cNvGrpSpPr/>
          <p:nvPr/>
        </p:nvGrpSpPr>
        <p:grpSpPr>
          <a:xfrm>
            <a:off x="5788567" y="4087456"/>
            <a:ext cx="3542950" cy="1429100"/>
            <a:chOff x="757805" y="1776773"/>
            <a:chExt cx="3542950" cy="184727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3398C45-4492-4D40-9F54-7EE348517235}"/>
                </a:ext>
              </a:extLst>
            </p:cNvPr>
            <p:cNvSpPr/>
            <p:nvPr/>
          </p:nvSpPr>
          <p:spPr>
            <a:xfrm>
              <a:off x="757805" y="1776773"/>
              <a:ext cx="3542950" cy="18472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45ACF45-EA53-4AEB-9AD7-055A690E7C68}"/>
                </a:ext>
              </a:extLst>
            </p:cNvPr>
            <p:cNvSpPr txBox="1"/>
            <p:nvPr/>
          </p:nvSpPr>
          <p:spPr>
            <a:xfrm>
              <a:off x="1342898" y="1776773"/>
              <a:ext cx="2372765" cy="437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40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위기상황 </a:t>
              </a:r>
              <a:r>
                <a:rPr lang="en-US" altLang="ko-KR" sz="140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2)</a:t>
              </a:r>
              <a:r>
                <a:rPr lang="en-US" altLang="ko-KR" sz="160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피폭 수치 상승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BBB97D-C45D-4051-8914-A236371D17FE}"/>
                </a:ext>
              </a:extLst>
            </p:cNvPr>
            <p:cNvSpPr txBox="1"/>
            <p:nvPr/>
          </p:nvSpPr>
          <p:spPr>
            <a:xfrm>
              <a:off x="1069585" y="2376101"/>
              <a:ext cx="2919389" cy="3978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방사능 피폭 농도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피폭 수치가 상승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EE358C3-57A9-40B9-96CD-7F466AB0771C}"/>
                </a:ext>
              </a:extLst>
            </p:cNvPr>
            <p:cNvSpPr txBox="1"/>
            <p:nvPr/>
          </p:nvSpPr>
          <p:spPr>
            <a:xfrm>
              <a:off x="1054620" y="2883933"/>
              <a:ext cx="29493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피폭 수치 </a:t>
              </a:r>
              <a:r>
                <a:rPr lang="en-US" altLang="ko-KR" sz="1600"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MAX </a:t>
              </a:r>
              <a:r>
                <a:rPr lang="en-US" altLang="ko-KR" sz="1600"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 GAME</a:t>
              </a:r>
              <a:r>
                <a:rPr lang="ko-KR" altLang="en-US" sz="1600"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 </a:t>
              </a:r>
              <a:r>
                <a:rPr lang="en-US" altLang="ko-KR" sz="1600"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OVER</a:t>
              </a:r>
              <a:endParaRPr lang="ko-KR" altLang="en-US" sz="16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19" name="그래픽 18" descr="실행">
            <a:extLst>
              <a:ext uri="{FF2B5EF4-FFF2-40B4-BE49-F238E27FC236}">
                <a16:creationId xmlns:a16="http://schemas.microsoft.com/office/drawing/2014/main" id="{0AAE69B1-E5B6-4D94-897B-FA355BFEFE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2157" y="2626183"/>
            <a:ext cx="586003" cy="586003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E521EFDC-B480-4381-9360-1048AFB0E192}"/>
              </a:ext>
            </a:extLst>
          </p:cNvPr>
          <p:cNvGrpSpPr/>
          <p:nvPr/>
        </p:nvGrpSpPr>
        <p:grpSpPr>
          <a:xfrm>
            <a:off x="4348160" y="1538650"/>
            <a:ext cx="3542950" cy="1429100"/>
            <a:chOff x="757802" y="3744519"/>
            <a:chExt cx="3542950" cy="1847271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2BD36E2-BC20-403D-8F7F-C76AF0493E3E}"/>
                </a:ext>
              </a:extLst>
            </p:cNvPr>
            <p:cNvSpPr/>
            <p:nvPr/>
          </p:nvSpPr>
          <p:spPr>
            <a:xfrm>
              <a:off x="757802" y="3744519"/>
              <a:ext cx="3542950" cy="18472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207BEB-9D34-4B13-A1BD-3F80FCEAE197}"/>
                </a:ext>
              </a:extLst>
            </p:cNvPr>
            <p:cNvSpPr txBox="1"/>
            <p:nvPr/>
          </p:nvSpPr>
          <p:spPr>
            <a:xfrm>
              <a:off x="1341293" y="3744519"/>
              <a:ext cx="2375971" cy="43761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해결책 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1 - 1) NPC – QUEST</a:t>
              </a:r>
              <a:r>
                <a:rPr lang="en-US" altLang="ko-KR" sz="1600">
                  <a:solidFill>
                    <a:schemeClr val="accent6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600">
                <a:solidFill>
                  <a:schemeClr val="accent6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C9CA1F2-611B-4CF6-B150-1C971058BDD1}"/>
                </a:ext>
              </a:extLst>
            </p:cNvPr>
            <p:cNvSpPr txBox="1"/>
            <p:nvPr/>
          </p:nvSpPr>
          <p:spPr>
            <a:xfrm>
              <a:off x="1288322" y="4125123"/>
              <a:ext cx="2419252" cy="914608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NPC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에게서 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QUEST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받아 </a:t>
              </a:r>
              <a:endPara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수행하면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보상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길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아이템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줌</a:t>
              </a:r>
              <a:endPara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78C576A-A62F-46D0-AC40-097662AC1B6C}"/>
                </a:ext>
              </a:extLst>
            </p:cNvPr>
            <p:cNvSpPr txBox="1"/>
            <p:nvPr/>
          </p:nvSpPr>
          <p:spPr>
            <a:xfrm>
              <a:off x="1299538" y="5055610"/>
              <a:ext cx="2396810" cy="49688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>
                  <a:solidFill>
                    <a:schemeClr val="accent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Ex. </a:t>
              </a:r>
              <a:r>
                <a:rPr lang="ko-KR" altLang="en-US" sz="1400">
                  <a:solidFill>
                    <a:schemeClr val="accent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보상 </a:t>
              </a:r>
              <a:r>
                <a:rPr lang="en-US" altLang="ko-KR" sz="1400">
                  <a:solidFill>
                    <a:schemeClr val="accent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400">
                  <a:solidFill>
                    <a:schemeClr val="accent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강을 건너는 배를 줌</a:t>
              </a:r>
              <a:r>
                <a:rPr lang="en-US" altLang="ko-KR" sz="1400">
                  <a:solidFill>
                    <a:schemeClr val="accent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1400">
                <a:solidFill>
                  <a:schemeClr val="accent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BB295B2-15B6-4AE3-AD35-F4670DCAF451}"/>
              </a:ext>
            </a:extLst>
          </p:cNvPr>
          <p:cNvGrpSpPr/>
          <p:nvPr/>
        </p:nvGrpSpPr>
        <p:grpSpPr>
          <a:xfrm>
            <a:off x="2073776" y="4087456"/>
            <a:ext cx="3542950" cy="1429100"/>
            <a:chOff x="757805" y="1776773"/>
            <a:chExt cx="3542950" cy="1847271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411DCE7-FC14-4504-A0EC-DF14D5564FDF}"/>
                </a:ext>
              </a:extLst>
            </p:cNvPr>
            <p:cNvSpPr/>
            <p:nvPr/>
          </p:nvSpPr>
          <p:spPr>
            <a:xfrm>
              <a:off x="757805" y="1776773"/>
              <a:ext cx="3542950" cy="18472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F1A8B2D-24FB-4411-831A-AE2A8C1AB835}"/>
                </a:ext>
              </a:extLst>
            </p:cNvPr>
            <p:cNvSpPr txBox="1"/>
            <p:nvPr/>
          </p:nvSpPr>
          <p:spPr>
            <a:xfrm>
              <a:off x="1791735" y="1776773"/>
              <a:ext cx="1475084" cy="39783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해결책 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2) </a:t>
              </a:r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치료제</a:t>
              </a:r>
              <a:endParaRPr lang="ko-KR" altLang="en-US" sz="1600">
                <a:solidFill>
                  <a:schemeClr val="accent6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F54871-668F-4AE7-BE9F-1FAB09B4AEDB}"/>
                </a:ext>
              </a:extLst>
            </p:cNvPr>
            <p:cNvSpPr txBox="1"/>
            <p:nvPr/>
          </p:nvSpPr>
          <p:spPr>
            <a:xfrm>
              <a:off x="1359729" y="2376101"/>
              <a:ext cx="2339102" cy="39783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치료제 사용 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피폭수치 감소</a:t>
              </a:r>
              <a:endPara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3B1792-1DC5-4BA0-80CF-4BA16C22D155}"/>
                </a:ext>
              </a:extLst>
            </p:cNvPr>
            <p:cNvSpPr txBox="1"/>
            <p:nvPr/>
          </p:nvSpPr>
          <p:spPr>
            <a:xfrm>
              <a:off x="1231501" y="2883933"/>
              <a:ext cx="2595582" cy="6763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치료제는 </a:t>
              </a:r>
              <a:r>
                <a:rPr lang="ko-KR" altLang="en-US" sz="1400" err="1">
                  <a:solidFill>
                    <a:schemeClr val="accent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맵에서</a:t>
              </a:r>
              <a:r>
                <a:rPr lang="ko-KR" altLang="en-US" sz="1400">
                  <a:solidFill>
                    <a:schemeClr val="accent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400" err="1">
                  <a:solidFill>
                    <a:schemeClr val="accent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파밍하거나</a:t>
              </a:r>
              <a:endParaRPr lang="en-US" altLang="ko-KR" sz="140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>
                  <a:solidFill>
                    <a:schemeClr val="accent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400">
                  <a:solidFill>
                    <a:schemeClr val="accent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NPC </a:t>
              </a:r>
              <a:r>
                <a:rPr lang="ko-KR" altLang="en-US" sz="1400">
                  <a:solidFill>
                    <a:schemeClr val="accent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퀘스트를 통해 얻을 수 있음</a:t>
              </a:r>
            </a:p>
          </p:txBody>
        </p:sp>
      </p:grpSp>
      <p:pic>
        <p:nvPicPr>
          <p:cNvPr id="23" name="그래픽 22" descr="도시">
            <a:extLst>
              <a:ext uri="{FF2B5EF4-FFF2-40B4-BE49-F238E27FC236}">
                <a16:creationId xmlns:a16="http://schemas.microsoft.com/office/drawing/2014/main" id="{FFB81B53-6A8F-43FE-A3D6-0C4D45A089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2458914"/>
            <a:ext cx="914400" cy="9144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6E95378-60D6-43B3-A17F-EF6B7336BC20}"/>
              </a:ext>
            </a:extLst>
          </p:cNvPr>
          <p:cNvSpPr/>
          <p:nvPr/>
        </p:nvSpPr>
        <p:spPr>
          <a:xfrm>
            <a:off x="5086220" y="3201760"/>
            <a:ext cx="1616989" cy="1992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River</a:t>
            </a:r>
            <a:endParaRPr lang="ko-KR" altLang="en-US" sz="120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29828EB-6102-404F-9E04-7E1E1FF265AC}"/>
              </a:ext>
            </a:extLst>
          </p:cNvPr>
          <p:cNvGrpSpPr/>
          <p:nvPr/>
        </p:nvGrpSpPr>
        <p:grpSpPr>
          <a:xfrm>
            <a:off x="8056214" y="1538650"/>
            <a:ext cx="3542950" cy="1429100"/>
            <a:chOff x="757802" y="3744519"/>
            <a:chExt cx="3542950" cy="1847271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048A06E-5851-467B-8740-8E4EE0921213}"/>
                </a:ext>
              </a:extLst>
            </p:cNvPr>
            <p:cNvSpPr/>
            <p:nvPr/>
          </p:nvSpPr>
          <p:spPr>
            <a:xfrm>
              <a:off x="757802" y="3744519"/>
              <a:ext cx="3542950" cy="18472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7FC53B7-F3C5-40D7-99F4-9438A89C5CB0}"/>
                </a:ext>
              </a:extLst>
            </p:cNvPr>
            <p:cNvSpPr txBox="1"/>
            <p:nvPr/>
          </p:nvSpPr>
          <p:spPr>
            <a:xfrm>
              <a:off x="1526440" y="3744519"/>
              <a:ext cx="2005678" cy="43761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해결책 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1 - 2) </a:t>
              </a:r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특수씨앗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600">
                  <a:solidFill>
                    <a:schemeClr val="accent6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600">
                <a:solidFill>
                  <a:schemeClr val="accent6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C1573A1-3D52-4357-A336-C1EA4A6589F9}"/>
                </a:ext>
              </a:extLst>
            </p:cNvPr>
            <p:cNvSpPr txBox="1"/>
            <p:nvPr/>
          </p:nvSpPr>
          <p:spPr>
            <a:xfrm>
              <a:off x="985359" y="4333986"/>
              <a:ext cx="3025187" cy="496881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특수 씨앗을 활용해서 길을 개척해 나감</a:t>
              </a:r>
              <a:endPara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A2BEAC8-7D2D-4631-83DB-5011DD3697AE}"/>
                </a:ext>
              </a:extLst>
            </p:cNvPr>
            <p:cNvSpPr txBox="1"/>
            <p:nvPr/>
          </p:nvSpPr>
          <p:spPr>
            <a:xfrm>
              <a:off x="760934" y="5055610"/>
              <a:ext cx="3474028" cy="49688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>
                  <a:solidFill>
                    <a:schemeClr val="accent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Ex. </a:t>
              </a:r>
              <a:r>
                <a:rPr lang="ko-KR" altLang="en-US" sz="1400">
                  <a:solidFill>
                    <a:schemeClr val="accent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절벽은 파란 막대 씨앗을 활용해서 올라감</a:t>
              </a:r>
            </a:p>
          </p:txBody>
        </p:sp>
      </p:grpSp>
      <p:pic>
        <p:nvPicPr>
          <p:cNvPr id="66" name="그래픽 65" descr="실행">
            <a:extLst>
              <a:ext uri="{FF2B5EF4-FFF2-40B4-BE49-F238E27FC236}">
                <a16:creationId xmlns:a16="http://schemas.microsoft.com/office/drawing/2014/main" id="{E1601F0C-0031-41D8-A717-4035DE072E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9503358" y="5259317"/>
            <a:ext cx="586003" cy="586003"/>
          </a:xfrm>
          <a:prstGeom prst="rect">
            <a:avLst/>
          </a:prstGeom>
        </p:spPr>
      </p:pic>
      <p:pic>
        <p:nvPicPr>
          <p:cNvPr id="32" name="그래픽 31" descr="협곡 장면">
            <a:extLst>
              <a:ext uri="{FF2B5EF4-FFF2-40B4-BE49-F238E27FC236}">
                <a16:creationId xmlns:a16="http://schemas.microsoft.com/office/drawing/2014/main" id="{E728BF24-031A-4766-9F86-5BD9D97F612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53342" y="2396114"/>
            <a:ext cx="914400" cy="9144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F84751E-4344-4465-84B3-FED5B1D7940B}"/>
              </a:ext>
            </a:extLst>
          </p:cNvPr>
          <p:cNvSpPr/>
          <p:nvPr/>
        </p:nvSpPr>
        <p:spPr>
          <a:xfrm>
            <a:off x="354871" y="4018327"/>
            <a:ext cx="914400" cy="20766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최종목표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부모님 만나기</a:t>
            </a:r>
          </a:p>
        </p:txBody>
      </p:sp>
    </p:spTree>
    <p:extLst>
      <p:ext uri="{BB962C8B-B14F-4D97-AF65-F5344CB8AC3E}">
        <p14:creationId xmlns:p14="http://schemas.microsoft.com/office/powerpoint/2010/main" val="3272178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62FF1D3-3309-4830-9A01-4D8BA201A728}"/>
              </a:ext>
            </a:extLst>
          </p:cNvPr>
          <p:cNvSpPr/>
          <p:nvPr/>
        </p:nvSpPr>
        <p:spPr>
          <a:xfrm>
            <a:off x="354871" y="441960"/>
            <a:ext cx="132017" cy="5627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723F6F-BAB3-4FAC-B771-ADDD2C574252}"/>
              </a:ext>
            </a:extLst>
          </p:cNvPr>
          <p:cNvSpPr/>
          <p:nvPr/>
        </p:nvSpPr>
        <p:spPr>
          <a:xfrm>
            <a:off x="354871" y="0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F18C2-77DC-47D2-92E9-C5C2AE941703}"/>
              </a:ext>
            </a:extLst>
          </p:cNvPr>
          <p:cNvSpPr txBox="1"/>
          <p:nvPr/>
        </p:nvSpPr>
        <p:spPr>
          <a:xfrm>
            <a:off x="486888" y="103406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 상황 예시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D7EED3-7952-42BE-BEF6-4FECB5A4145E}"/>
              </a:ext>
            </a:extLst>
          </p:cNvPr>
          <p:cNvSpPr/>
          <p:nvPr/>
        </p:nvSpPr>
        <p:spPr>
          <a:xfrm>
            <a:off x="486888" y="543019"/>
            <a:ext cx="2329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상황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40091C-161B-4934-BC91-54409D8EC130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D8AF30-C255-49A5-BD8C-DC4B0AEF8B07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6C71D3-1E27-4A9C-8F2C-9E898FAB5264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EA7642-7439-43F6-9EC0-40C34B149298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2809DC6-2FB0-4801-B685-A4C312EA29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33" b="13903"/>
          <a:stretch/>
        </p:blipFill>
        <p:spPr>
          <a:xfrm>
            <a:off x="0" y="1250368"/>
            <a:ext cx="12192000" cy="4654203"/>
          </a:xfrm>
          <a:prstGeom prst="rect">
            <a:avLst/>
          </a:prstGeom>
        </p:spPr>
      </p:pic>
      <p:grpSp>
        <p:nvGrpSpPr>
          <p:cNvPr id="16" name="그룹 2">
            <a:extLst>
              <a:ext uri="{FF2B5EF4-FFF2-40B4-BE49-F238E27FC236}">
                <a16:creationId xmlns:a16="http://schemas.microsoft.com/office/drawing/2014/main" id="{A5F7A5F5-D72E-4EF5-BFA3-C04C60CF5919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4" name="그래픽 13" descr="전나무">
              <a:extLst>
                <a:ext uri="{FF2B5EF4-FFF2-40B4-BE49-F238E27FC236}">
                  <a16:creationId xmlns:a16="http://schemas.microsoft.com/office/drawing/2014/main" id="{2093757D-B16A-49BD-B8BB-803EB5F8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15" name="그래픽 14" descr="전나무">
              <a:extLst>
                <a:ext uri="{FF2B5EF4-FFF2-40B4-BE49-F238E27FC236}">
                  <a16:creationId xmlns:a16="http://schemas.microsoft.com/office/drawing/2014/main" id="{7FF0D27D-4131-4AF8-B9A7-ACDA4C38B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899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62FF1D3-3309-4830-9A01-4D8BA201A728}"/>
              </a:ext>
            </a:extLst>
          </p:cNvPr>
          <p:cNvSpPr/>
          <p:nvPr/>
        </p:nvSpPr>
        <p:spPr>
          <a:xfrm>
            <a:off x="354871" y="441960"/>
            <a:ext cx="132017" cy="5627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723F6F-BAB3-4FAC-B771-ADDD2C574252}"/>
              </a:ext>
            </a:extLst>
          </p:cNvPr>
          <p:cNvSpPr/>
          <p:nvPr/>
        </p:nvSpPr>
        <p:spPr>
          <a:xfrm>
            <a:off x="354871" y="0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F18C2-77DC-47D2-92E9-C5C2AE941703}"/>
              </a:ext>
            </a:extLst>
          </p:cNvPr>
          <p:cNvSpPr txBox="1"/>
          <p:nvPr/>
        </p:nvSpPr>
        <p:spPr>
          <a:xfrm>
            <a:off x="486888" y="103406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 상황 예시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D7EED3-7952-42BE-BEF6-4FECB5A4145E}"/>
              </a:ext>
            </a:extLst>
          </p:cNvPr>
          <p:cNvSpPr/>
          <p:nvPr/>
        </p:nvSpPr>
        <p:spPr>
          <a:xfrm>
            <a:off x="486888" y="543019"/>
            <a:ext cx="3692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상황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해결방법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40091C-161B-4934-BC91-54409D8EC130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D8AF30-C255-49A5-BD8C-DC4B0AEF8B07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6C71D3-1E27-4A9C-8F2C-9E898FAB5264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EA7642-7439-43F6-9EC0-40C34B149298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3">
            <a:extLst>
              <a:ext uri="{FF2B5EF4-FFF2-40B4-BE49-F238E27FC236}">
                <a16:creationId xmlns:a16="http://schemas.microsoft.com/office/drawing/2014/main" id="{A5F7A5F5-D72E-4EF5-BFA3-C04C60CF5919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4" name="그래픽 13" descr="전나무">
              <a:extLst>
                <a:ext uri="{FF2B5EF4-FFF2-40B4-BE49-F238E27FC236}">
                  <a16:creationId xmlns:a16="http://schemas.microsoft.com/office/drawing/2014/main" id="{2093757D-B16A-49BD-B8BB-803EB5F8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15" name="그래픽 14" descr="전나무">
              <a:extLst>
                <a:ext uri="{FF2B5EF4-FFF2-40B4-BE49-F238E27FC236}">
                  <a16:creationId xmlns:a16="http://schemas.microsoft.com/office/drawing/2014/main" id="{7FF0D27D-4131-4AF8-B9A7-ACDA4C38B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887F7B-3A4A-4AFD-812A-CD05D70260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233" b="17134"/>
          <a:stretch/>
        </p:blipFill>
        <p:spPr>
          <a:xfrm>
            <a:off x="0" y="1250369"/>
            <a:ext cx="12192000" cy="44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33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2AD527-77F2-4A73-A70F-B75B81E933B1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6541D3-D2B1-4A0C-AB11-8A84A9A11449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B8FA4A-FB21-4930-BF9E-4FC132939A59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D38B7-ED43-4313-8E1C-BF19A0510E0A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BAA989E9-AE53-4595-AD61-EA55978511FE}"/>
              </a:ext>
            </a:extLst>
          </p:cNvPr>
          <p:cNvSpPr/>
          <p:nvPr/>
        </p:nvSpPr>
        <p:spPr>
          <a:xfrm>
            <a:off x="721546" y="1571893"/>
            <a:ext cx="2523580" cy="367559"/>
          </a:xfrm>
          <a:prstGeom prst="parallelogram">
            <a:avLst>
              <a:gd name="adj" fmla="val 1660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 전쟁 전 세계 상황</a:t>
            </a:r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0F126070-196F-4AB2-B50E-C90AB74B059E}"/>
              </a:ext>
            </a:extLst>
          </p:cNvPr>
          <p:cNvSpPr/>
          <p:nvPr/>
        </p:nvSpPr>
        <p:spPr>
          <a:xfrm>
            <a:off x="721546" y="3088439"/>
            <a:ext cx="2523580" cy="367559"/>
          </a:xfrm>
          <a:prstGeom prst="parallelogram">
            <a:avLst>
              <a:gd name="adj" fmla="val 1660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 전쟁 중 세계 상황</a:t>
            </a:r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4D77E96B-DFF0-4183-88B6-FD4FE2E03978}"/>
              </a:ext>
            </a:extLst>
          </p:cNvPr>
          <p:cNvSpPr/>
          <p:nvPr/>
        </p:nvSpPr>
        <p:spPr>
          <a:xfrm>
            <a:off x="721546" y="4842232"/>
            <a:ext cx="2523580" cy="367559"/>
          </a:xfrm>
          <a:prstGeom prst="parallelogram">
            <a:avLst>
              <a:gd name="adj" fmla="val 1660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 전쟁 후 세계 상황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0EEEA3A-7F89-418D-AC28-9EA349080E7A}"/>
              </a:ext>
            </a:extLst>
          </p:cNvPr>
          <p:cNvCxnSpPr/>
          <p:nvPr/>
        </p:nvCxnSpPr>
        <p:spPr>
          <a:xfrm>
            <a:off x="998883" y="2022619"/>
            <a:ext cx="0" cy="982653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73EA0DC-2160-4B55-B6F1-D6F5976BDB27}"/>
              </a:ext>
            </a:extLst>
          </p:cNvPr>
          <p:cNvCxnSpPr/>
          <p:nvPr/>
        </p:nvCxnSpPr>
        <p:spPr>
          <a:xfrm>
            <a:off x="998883" y="3628815"/>
            <a:ext cx="0" cy="982653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2F452AA-DED1-48BC-BFD6-9B093478E3D1}"/>
              </a:ext>
            </a:extLst>
          </p:cNvPr>
          <p:cNvGrpSpPr/>
          <p:nvPr/>
        </p:nvGrpSpPr>
        <p:grpSpPr>
          <a:xfrm>
            <a:off x="1200150" y="2126318"/>
            <a:ext cx="6631056" cy="775254"/>
            <a:chOff x="1200150" y="2126318"/>
            <a:chExt cx="6631056" cy="77525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6B88DF8-CC61-49E6-BABA-D4E5B0428A63}"/>
                </a:ext>
              </a:extLst>
            </p:cNvPr>
            <p:cNvSpPr/>
            <p:nvPr/>
          </p:nvSpPr>
          <p:spPr>
            <a:xfrm>
              <a:off x="1200150" y="2126318"/>
              <a:ext cx="1923222" cy="7752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세계 인구가 급증함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2310941-FA02-490B-A323-33012706D341}"/>
                </a:ext>
              </a:extLst>
            </p:cNvPr>
            <p:cNvSpPr/>
            <p:nvPr/>
          </p:nvSpPr>
          <p:spPr>
            <a:xfrm>
              <a:off x="3554067" y="2126318"/>
              <a:ext cx="1923222" cy="7752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지구 자원 고갈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320641E0-019D-4B58-9885-460B4A9925FF}"/>
                </a:ext>
              </a:extLst>
            </p:cNvPr>
            <p:cNvCxnSpPr>
              <a:stCxn id="31" idx="3"/>
              <a:endCxn id="32" idx="1"/>
            </p:cNvCxnSpPr>
            <p:nvPr/>
          </p:nvCxnSpPr>
          <p:spPr>
            <a:xfrm>
              <a:off x="3123372" y="2513945"/>
              <a:ext cx="430695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821ED20-C718-40A6-BD0B-0A12DDD69089}"/>
                </a:ext>
              </a:extLst>
            </p:cNvPr>
            <p:cNvSpPr/>
            <p:nvPr/>
          </p:nvSpPr>
          <p:spPr>
            <a:xfrm>
              <a:off x="5907984" y="2126318"/>
              <a:ext cx="1923222" cy="7752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강대국 간의 </a:t>
              </a:r>
              <a:endParaRPr lang="en-US" altLang="ko-KR" sz="15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자원 쟁탈 심화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C06C836A-5DC6-4045-9514-2E9D7368C8BE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>
              <a:off x="5477289" y="2513945"/>
              <a:ext cx="430695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44A616E-FB0B-49BC-9B7F-67F9E636A19D}"/>
              </a:ext>
            </a:extLst>
          </p:cNvPr>
          <p:cNvGrpSpPr/>
          <p:nvPr/>
        </p:nvGrpSpPr>
        <p:grpSpPr>
          <a:xfrm>
            <a:off x="1200150" y="3629469"/>
            <a:ext cx="8984973" cy="1108201"/>
            <a:chOff x="1352550" y="2278718"/>
            <a:chExt cx="8984973" cy="77525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C84DF84-C1CE-4EA5-9EB8-1D6C9E79BCF8}"/>
                </a:ext>
              </a:extLst>
            </p:cNvPr>
            <p:cNvSpPr/>
            <p:nvPr/>
          </p:nvSpPr>
          <p:spPr>
            <a:xfrm>
              <a:off x="1352550" y="2278718"/>
              <a:ext cx="1923222" cy="7752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러시아</a:t>
              </a:r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북극의 자원 독점을 주장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C860679-B908-49C2-BD9E-7DD035E79707}"/>
                </a:ext>
              </a:extLst>
            </p:cNvPr>
            <p:cNvSpPr/>
            <p:nvPr/>
          </p:nvSpPr>
          <p:spPr>
            <a:xfrm>
              <a:off x="3706467" y="2278718"/>
              <a:ext cx="1923222" cy="7752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러시아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&amp;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중국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vs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미국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&amp;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북극 등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주변 국가들의 대립</a:t>
              </a: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7099981-F634-44EF-98E6-5ABF9D900DD2}"/>
                </a:ext>
              </a:extLst>
            </p:cNvPr>
            <p:cNvCxnSpPr>
              <a:stCxn id="37" idx="3"/>
              <a:endCxn id="38" idx="1"/>
            </p:cNvCxnSpPr>
            <p:nvPr/>
          </p:nvCxnSpPr>
          <p:spPr>
            <a:xfrm>
              <a:off x="3275772" y="2666345"/>
              <a:ext cx="430695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CDB1BDD-EC72-4D5C-8060-782CC869A5EE}"/>
                </a:ext>
              </a:extLst>
            </p:cNvPr>
            <p:cNvSpPr/>
            <p:nvPr/>
          </p:nvSpPr>
          <p:spPr>
            <a:xfrm>
              <a:off x="6060384" y="2278718"/>
              <a:ext cx="1923222" cy="7752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핵 전쟁 발발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56B9B697-D328-449B-9A62-F0FEBF401EA1}"/>
                </a:ext>
              </a:extLst>
            </p:cNvPr>
            <p:cNvCxnSpPr>
              <a:cxnSpLocks/>
              <a:stCxn id="38" idx="3"/>
              <a:endCxn id="40" idx="1"/>
            </p:cNvCxnSpPr>
            <p:nvPr/>
          </p:nvCxnSpPr>
          <p:spPr>
            <a:xfrm>
              <a:off x="5629689" y="2666345"/>
              <a:ext cx="430695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ED3CFF5-FC4B-4BC2-9FF3-3A213CE19911}"/>
                </a:ext>
              </a:extLst>
            </p:cNvPr>
            <p:cNvSpPr/>
            <p:nvPr/>
          </p:nvSpPr>
          <p:spPr>
            <a:xfrm>
              <a:off x="8414301" y="2278718"/>
              <a:ext cx="1923222" cy="7752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핵 무기공장 폭파를 </a:t>
              </a:r>
              <a:endPara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기점으로 종전</a:t>
              </a: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336C2FE9-BB09-4635-85F1-E12A98906D2B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>
              <a:off x="7983606" y="2666345"/>
              <a:ext cx="430695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05E943E-B092-417F-9929-D61EF557B1E5}"/>
              </a:ext>
            </a:extLst>
          </p:cNvPr>
          <p:cNvGrpSpPr/>
          <p:nvPr/>
        </p:nvGrpSpPr>
        <p:grpSpPr>
          <a:xfrm>
            <a:off x="1200150" y="5368278"/>
            <a:ext cx="10616371" cy="775254"/>
            <a:chOff x="1352550" y="2278718"/>
            <a:chExt cx="10616371" cy="775254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63E4F56-A98D-415B-B98D-E85C1B0BEDF7}"/>
                </a:ext>
              </a:extLst>
            </p:cNvPr>
            <p:cNvSpPr/>
            <p:nvPr/>
          </p:nvSpPr>
          <p:spPr>
            <a:xfrm>
              <a:off x="1352550" y="2278718"/>
              <a:ext cx="1923222" cy="7752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방사능으로 오염된 대지</a:t>
              </a:r>
              <a:endPara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풀 한포기도 자라지 못함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3608A5D-8897-41FF-B254-071083017B95}"/>
                </a:ext>
              </a:extLst>
            </p:cNvPr>
            <p:cNvSpPr/>
            <p:nvPr/>
          </p:nvSpPr>
          <p:spPr>
            <a:xfrm>
              <a:off x="3706467" y="2278718"/>
              <a:ext cx="1923222" cy="7752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식량 문제에 직면</a:t>
              </a: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DB489316-7DA8-48BE-A9F8-0F68B92153A4}"/>
                </a:ext>
              </a:extLst>
            </p:cNvPr>
            <p:cNvCxnSpPr>
              <a:stCxn id="45" idx="3"/>
              <a:endCxn id="46" idx="1"/>
            </p:cNvCxnSpPr>
            <p:nvPr/>
          </p:nvCxnSpPr>
          <p:spPr>
            <a:xfrm>
              <a:off x="3275772" y="2666345"/>
              <a:ext cx="430695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9219BE4-F39E-4261-8F18-16AAF3809FEA}"/>
                </a:ext>
              </a:extLst>
            </p:cNvPr>
            <p:cNvSpPr/>
            <p:nvPr/>
          </p:nvSpPr>
          <p:spPr>
            <a:xfrm>
              <a:off x="6060384" y="2278718"/>
              <a:ext cx="1923222" cy="7752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방사능에도 강한 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GMO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식물 개발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 총력</a:t>
              </a: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A26C8336-A475-4178-A86E-134D1A9E1DFC}"/>
                </a:ext>
              </a:extLst>
            </p:cNvPr>
            <p:cNvCxnSpPr>
              <a:cxnSpLocks/>
              <a:stCxn id="46" idx="3"/>
              <a:endCxn id="48" idx="1"/>
            </p:cNvCxnSpPr>
            <p:nvPr/>
          </p:nvCxnSpPr>
          <p:spPr>
            <a:xfrm>
              <a:off x="5629689" y="2666345"/>
              <a:ext cx="430695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BCE763A-8A22-4753-9D6B-43FA80A97B78}"/>
                </a:ext>
              </a:extLst>
            </p:cNvPr>
            <p:cNvSpPr/>
            <p:nvPr/>
          </p:nvSpPr>
          <p:spPr>
            <a:xfrm>
              <a:off x="8414300" y="2278718"/>
              <a:ext cx="3554621" cy="7752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시드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주인공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부모님도 연구에 끌려가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집을 비우게 됨</a:t>
              </a: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974EC945-AB88-409C-9703-4B979274D8CC}"/>
                </a:ext>
              </a:extLst>
            </p:cNvPr>
            <p:cNvCxnSpPr>
              <a:cxnSpLocks/>
              <a:stCxn id="48" idx="3"/>
              <a:endCxn id="50" idx="1"/>
            </p:cNvCxnSpPr>
            <p:nvPr/>
          </p:nvCxnSpPr>
          <p:spPr>
            <a:xfrm>
              <a:off x="7983606" y="2666345"/>
              <a:ext cx="430694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0A38713-25EA-4A87-9741-A8EEE39C396B}"/>
              </a:ext>
            </a:extLst>
          </p:cNvPr>
          <p:cNvSpPr/>
          <p:nvPr/>
        </p:nvSpPr>
        <p:spPr>
          <a:xfrm>
            <a:off x="9082156" y="951716"/>
            <a:ext cx="1311966" cy="307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과거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5252BF7-3161-4A6F-B9CF-9E64A63B01D7}"/>
              </a:ext>
            </a:extLst>
          </p:cNvPr>
          <p:cNvSpPr/>
          <p:nvPr/>
        </p:nvSpPr>
        <p:spPr>
          <a:xfrm>
            <a:off x="10564191" y="951715"/>
            <a:ext cx="1311966" cy="3077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현재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A2A5145-3AAC-4CA3-ADFA-1299F4F3A939}"/>
              </a:ext>
            </a:extLst>
          </p:cNvPr>
          <p:cNvSpPr/>
          <p:nvPr/>
        </p:nvSpPr>
        <p:spPr>
          <a:xfrm>
            <a:off x="354871" y="-536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A8F01C-9FCB-4329-84EF-CCC054724D9D}"/>
              </a:ext>
            </a:extLst>
          </p:cNvPr>
          <p:cNvSpPr txBox="1"/>
          <p:nvPr/>
        </p:nvSpPr>
        <p:spPr>
          <a:xfrm>
            <a:off x="486888" y="130579"/>
            <a:ext cx="1165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스토리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FF59DC1-838C-437B-BD6D-B85CFB7BB3A3}"/>
              </a:ext>
            </a:extLst>
          </p:cNvPr>
          <p:cNvSpPr/>
          <p:nvPr/>
        </p:nvSpPr>
        <p:spPr>
          <a:xfrm>
            <a:off x="486888" y="403937"/>
            <a:ext cx="1664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스토리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0391B2A-A9EE-4D70-8EBA-6BE8ECAE9DA9}"/>
              </a:ext>
            </a:extLst>
          </p:cNvPr>
          <p:cNvSpPr txBox="1"/>
          <p:nvPr/>
        </p:nvSpPr>
        <p:spPr>
          <a:xfrm>
            <a:off x="486888" y="865602"/>
            <a:ext cx="1999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시점 이전 스토리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3365EE1-2641-46A6-92A3-F1C72DD0F2A1}"/>
              </a:ext>
            </a:extLst>
          </p:cNvPr>
          <p:cNvSpPr/>
          <p:nvPr/>
        </p:nvSpPr>
        <p:spPr>
          <a:xfrm>
            <a:off x="354871" y="302877"/>
            <a:ext cx="132017" cy="7931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실행 단추: 홈으로 이동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BECCDE9-1166-4DF1-8E00-757296342028}"/>
              </a:ext>
            </a:extLst>
          </p:cNvPr>
          <p:cNvSpPr/>
          <p:nvPr/>
        </p:nvSpPr>
        <p:spPr>
          <a:xfrm>
            <a:off x="11884231" y="4570"/>
            <a:ext cx="307769" cy="307769"/>
          </a:xfrm>
          <a:prstGeom prst="actionButtonHom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27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62FF1D3-3309-4830-9A01-4D8BA201A728}"/>
              </a:ext>
            </a:extLst>
          </p:cNvPr>
          <p:cNvSpPr/>
          <p:nvPr/>
        </p:nvSpPr>
        <p:spPr>
          <a:xfrm>
            <a:off x="354871" y="441960"/>
            <a:ext cx="132017" cy="5627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723F6F-BAB3-4FAC-B771-ADDD2C574252}"/>
              </a:ext>
            </a:extLst>
          </p:cNvPr>
          <p:cNvSpPr/>
          <p:nvPr/>
        </p:nvSpPr>
        <p:spPr>
          <a:xfrm>
            <a:off x="354871" y="0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F18C2-77DC-47D2-92E9-C5C2AE941703}"/>
              </a:ext>
            </a:extLst>
          </p:cNvPr>
          <p:cNvSpPr txBox="1"/>
          <p:nvPr/>
        </p:nvSpPr>
        <p:spPr>
          <a:xfrm>
            <a:off x="486888" y="103406"/>
            <a:ext cx="2064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개인별 준비 현황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D7EED3-7952-42BE-BEF6-4FECB5A4145E}"/>
              </a:ext>
            </a:extLst>
          </p:cNvPr>
          <p:cNvSpPr/>
          <p:nvPr/>
        </p:nvSpPr>
        <p:spPr>
          <a:xfrm>
            <a:off x="486888" y="543019"/>
            <a:ext cx="7212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개인별 관련 수강 과목 및 개발 능력과 관련된 경력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40091C-161B-4934-BC91-54409D8EC130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D8AF30-C255-49A5-BD8C-DC4B0AEF8B07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6C71D3-1E27-4A9C-8F2C-9E898FAB5264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EA7642-7439-43F6-9EC0-40C34B149298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2">
            <a:extLst>
              <a:ext uri="{FF2B5EF4-FFF2-40B4-BE49-F238E27FC236}">
                <a16:creationId xmlns:a16="http://schemas.microsoft.com/office/drawing/2014/main" id="{A5F7A5F5-D72E-4EF5-BFA3-C04C60CF5919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4" name="그래픽 13" descr="전나무">
              <a:extLst>
                <a:ext uri="{FF2B5EF4-FFF2-40B4-BE49-F238E27FC236}">
                  <a16:creationId xmlns:a16="http://schemas.microsoft.com/office/drawing/2014/main" id="{2093757D-B16A-49BD-B8BB-803EB5F8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15" name="그래픽 14" descr="전나무">
              <a:extLst>
                <a:ext uri="{FF2B5EF4-FFF2-40B4-BE49-F238E27FC236}">
                  <a16:creationId xmlns:a16="http://schemas.microsoft.com/office/drawing/2014/main" id="{7FF0D27D-4131-4AF8-B9A7-ACDA4C38B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5438A001-AB58-4FCA-8736-19FDA5BA7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051927"/>
              </p:ext>
            </p:extLst>
          </p:nvPr>
        </p:nvGraphicFramePr>
        <p:xfrm>
          <a:off x="0" y="1638794"/>
          <a:ext cx="12192001" cy="3927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4307">
                  <a:extLst>
                    <a:ext uri="{9D8B030D-6E8A-4147-A177-3AD203B41FA5}">
                      <a16:colId xmlns:a16="http://schemas.microsoft.com/office/drawing/2014/main" val="1770544449"/>
                    </a:ext>
                  </a:extLst>
                </a:gridCol>
                <a:gridCol w="1734629">
                  <a:extLst>
                    <a:ext uri="{9D8B030D-6E8A-4147-A177-3AD203B41FA5}">
                      <a16:colId xmlns:a16="http://schemas.microsoft.com/office/drawing/2014/main" val="1081914277"/>
                    </a:ext>
                  </a:extLst>
                </a:gridCol>
                <a:gridCol w="3266693">
                  <a:extLst>
                    <a:ext uri="{9D8B030D-6E8A-4147-A177-3AD203B41FA5}">
                      <a16:colId xmlns:a16="http://schemas.microsoft.com/office/drawing/2014/main" val="1279754782"/>
                    </a:ext>
                  </a:extLst>
                </a:gridCol>
                <a:gridCol w="5066372">
                  <a:extLst>
                    <a:ext uri="{9D8B030D-6E8A-4147-A177-3AD203B41FA5}">
                      <a16:colId xmlns:a16="http://schemas.microsoft.com/office/drawing/2014/main" val="3689285092"/>
                    </a:ext>
                  </a:extLst>
                </a:gridCol>
              </a:tblGrid>
              <a:tr h="40376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Name</a:t>
                      </a:r>
                      <a:endParaRPr lang="ko-KR" altLang="en-US" sz="160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역할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수강 과목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개발 관련 경력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409680"/>
                  </a:ext>
                </a:extLst>
              </a:tr>
              <a:tr h="117452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김지영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>
                          <a:solidFill>
                            <a:schemeClr val="accent2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기획</a:t>
                      </a:r>
                      <a:endParaRPr lang="en-US" altLang="ko-KR" sz="1600">
                        <a:solidFill>
                          <a:schemeClr val="accent2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그래픽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컴퓨터 그래픽스</a:t>
                      </a:r>
                      <a:r>
                        <a:rPr lang="en-US" altLang="ko-KR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</a:t>
                      </a: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게임 수학</a:t>
                      </a:r>
                      <a:endParaRPr lang="en-US" altLang="ko-KR" sz="140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모델링</a:t>
                      </a:r>
                      <a:r>
                        <a:rPr lang="en-US" altLang="ko-KR" sz="140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1,2 </a:t>
                      </a: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애니메이션 </a:t>
                      </a:r>
                      <a:r>
                        <a:rPr lang="en-US" altLang="ko-KR" sz="140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게임기획</a:t>
                      </a:r>
                      <a:r>
                        <a:rPr lang="en-US" altLang="ko-KR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레벨 및 시스템 디자인</a:t>
                      </a:r>
                      <a:endParaRPr lang="en-US" altLang="ko-KR" sz="140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창업동아리</a:t>
                      </a:r>
                      <a:r>
                        <a:rPr lang="en-US" altLang="ko-KR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네루</a:t>
                      </a:r>
                      <a:r>
                        <a:rPr lang="en-US" altLang="ko-KR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)-</a:t>
                      </a:r>
                      <a:r>
                        <a:rPr lang="ko-KR" altLang="en-US" sz="140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하하손내</a:t>
                      </a:r>
                      <a:r>
                        <a:rPr lang="en-US" altLang="ko-KR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기획</a:t>
                      </a:r>
                      <a:r>
                        <a:rPr lang="en-US" altLang="ko-KR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Juciy</a:t>
                      </a:r>
                      <a:r>
                        <a:rPr lang="en-US" altLang="ko-KR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Lab </a:t>
                      </a: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연구실</a:t>
                      </a:r>
                      <a:endParaRPr lang="en-US" altLang="ko-KR" sz="140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– Drone Tracks(</a:t>
                      </a: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기획</a:t>
                      </a:r>
                      <a:r>
                        <a:rPr lang="en-US" altLang="ko-KR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/</a:t>
                      </a: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서브 그래픽</a:t>
                      </a:r>
                      <a:r>
                        <a:rPr lang="en-US" altLang="ko-KR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 / Drone Master</a:t>
                      </a: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유지보수</a:t>
                      </a:r>
                      <a:r>
                        <a:rPr lang="en-US" altLang="ko-KR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2531051"/>
                  </a:ext>
                </a:extLst>
              </a:tr>
              <a:tr h="117452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구건모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컴퓨터 그래픽스</a:t>
                      </a:r>
                      <a:r>
                        <a:rPr lang="en-US" alt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</a:t>
                      </a:r>
                      <a:r>
                        <a:rPr 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게임 수학</a:t>
                      </a:r>
                      <a:endParaRPr lang="en-US" altLang="ko-KR" sz="1400" b="0" i="0" u="none" strike="noStrike" noProof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2D게임프로그</a:t>
                      </a:r>
                      <a:r>
                        <a:rPr 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래</a:t>
                      </a:r>
                      <a:r>
                        <a:rPr lang="ko-KR" altLang="en-US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밍, 인공지능</a:t>
                      </a:r>
                      <a:br>
                        <a:rPr lang="ko-KR" altLang="en-US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</a:br>
                      <a:r>
                        <a:rPr 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게임엔진</a:t>
                      </a:r>
                      <a:r>
                        <a:rPr lang="en-US" alt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1,2</a:t>
                      </a:r>
                      <a:r>
                        <a:rPr lang="en-US" alt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en-US" altLang="ko-KR" sz="1400" b="0" i="0" u="none" strike="noStrike" noProof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게임</a:t>
                      </a:r>
                      <a:r>
                        <a:rPr lang="en-US" alt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400" b="0" i="0" u="none" strike="noStrike" noProof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인터페이스</a:t>
                      </a:r>
                      <a:endParaRPr lang="en-US" altLang="ko-KR" sz="1400" b="0" i="0" u="none" strike="noStrike" noProof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창업동아리(네루) - </a:t>
                      </a:r>
                      <a:r>
                        <a:rPr lang="ko-KR" altLang="en-US" sz="140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하하손내</a:t>
                      </a: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40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더타워</a:t>
                      </a: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(GMS </a:t>
                      </a:r>
                      <a:r>
                        <a:rPr lang="ko-KR" altLang="en-US" sz="140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클라</a:t>
                      </a: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</a:p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창업동아리</a:t>
                      </a:r>
                      <a:r>
                        <a:rPr lang="en-US" alt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1400" b="0" i="0" u="none" strike="noStrike" noProof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컬러플</a:t>
                      </a:r>
                      <a:r>
                        <a:rPr lang="en-US" alt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- 피크타운(</a:t>
                      </a:r>
                      <a:r>
                        <a:rPr lang="ko-KR" altLang="en-US" sz="140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Unity</a:t>
                      </a: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40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클라</a:t>
                      </a: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sz="140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현장실습(</a:t>
                      </a:r>
                      <a:r>
                        <a:rPr lang="ko-KR" altLang="en-US" sz="140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빅레이더</a:t>
                      </a: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 </a:t>
                      </a:r>
                      <a:r>
                        <a:rPr lang="en-US" altLang="ko-KR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–</a:t>
                      </a: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40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슈퍼힙합대전</a:t>
                      </a:r>
                      <a:r>
                        <a:rPr 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sz="1400" b="0" i="0" u="none" strike="noStrike" noProof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Unity</a:t>
                      </a:r>
                      <a:r>
                        <a:rPr 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sz="1400" b="0" i="0" u="none" strike="noStrike" noProof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클라</a:t>
                      </a:r>
                      <a:r>
                        <a:rPr 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481201"/>
                  </a:ext>
                </a:extLst>
              </a:tr>
              <a:tr h="117452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이예지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클라이언트</a:t>
                      </a:r>
                      <a:endParaRPr lang="en-US" altLang="ko-KR" sz="160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그래픽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컴퓨터 그래픽스</a:t>
                      </a:r>
                      <a:r>
                        <a:rPr lang="en-US" alt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</a:t>
                      </a:r>
                      <a:r>
                        <a:rPr 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게임 수학</a:t>
                      </a:r>
                      <a:br>
                        <a:rPr 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</a:br>
                      <a:r>
                        <a:rPr 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게임엔진</a:t>
                      </a:r>
                      <a:r>
                        <a:rPr lang="en-US" alt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1,2</a:t>
                      </a:r>
                      <a:r>
                        <a:rPr lang="en-US" alt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게임 인터페이스</a:t>
                      </a:r>
                    </a:p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모델링</a:t>
                      </a:r>
                      <a:r>
                        <a:rPr lang="en-US" alt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1,2, </a:t>
                      </a:r>
                      <a:r>
                        <a:rPr 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애니메이션 </a:t>
                      </a:r>
                      <a:r>
                        <a:rPr lang="en-US" alt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ko-KR" sz="140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창업동아리</a:t>
                      </a:r>
                      <a:r>
                        <a:rPr lang="en-US" alt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sz="1400" b="0" i="0" u="none" strike="noStrike" noProof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컬러플</a:t>
                      </a:r>
                      <a:r>
                        <a:rPr lang="en-US" alt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r>
                        <a:rPr 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–</a:t>
                      </a:r>
                      <a:r>
                        <a:rPr 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피크타운</a:t>
                      </a:r>
                      <a:r>
                        <a:rPr lang="en-US" alt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(Unity</a:t>
                      </a:r>
                      <a:r>
                        <a:rPr lang="ko-KR" altLang="en-US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400" b="0" i="0" u="none" strike="noStrike" noProof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클라</a:t>
                      </a:r>
                      <a:r>
                        <a:rPr lang="en-US" altLang="ko-KR" sz="1400" b="0" i="0" u="none" strike="noStrike" noProof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sz="140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0520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124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2AD527-77F2-4A73-A70F-B75B81E933B1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6541D3-D2B1-4A0C-AB11-8A84A9A11449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B8FA4A-FB21-4930-BF9E-4FC132939A59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D38B7-ED43-4313-8E1C-BF19A0510E0A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E769A80-7866-470A-AC77-0E59A3C0A263}"/>
              </a:ext>
            </a:extLst>
          </p:cNvPr>
          <p:cNvSpPr/>
          <p:nvPr/>
        </p:nvSpPr>
        <p:spPr>
          <a:xfrm>
            <a:off x="354871" y="-536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987F1A-EC02-42B4-9B47-EFDA4570B39E}"/>
              </a:ext>
            </a:extLst>
          </p:cNvPr>
          <p:cNvSpPr txBox="1"/>
          <p:nvPr/>
        </p:nvSpPr>
        <p:spPr>
          <a:xfrm>
            <a:off x="486888" y="130579"/>
            <a:ext cx="1165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스토리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24A393E-A314-4B7C-A5FF-AA51F4D19A3A}"/>
              </a:ext>
            </a:extLst>
          </p:cNvPr>
          <p:cNvSpPr/>
          <p:nvPr/>
        </p:nvSpPr>
        <p:spPr>
          <a:xfrm>
            <a:off x="486888" y="403937"/>
            <a:ext cx="1664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시작 스토리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72720C-99C9-4D92-8CB3-C61626DEC2B9}"/>
              </a:ext>
            </a:extLst>
          </p:cNvPr>
          <p:cNvSpPr txBox="1"/>
          <p:nvPr/>
        </p:nvSpPr>
        <p:spPr>
          <a:xfrm>
            <a:off x="486888" y="865602"/>
            <a:ext cx="1999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스토리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3079A9E-C98A-4D81-92C5-13BD5E33BCED}"/>
              </a:ext>
            </a:extLst>
          </p:cNvPr>
          <p:cNvSpPr/>
          <p:nvPr/>
        </p:nvSpPr>
        <p:spPr>
          <a:xfrm>
            <a:off x="354871" y="302877"/>
            <a:ext cx="132017" cy="7931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25697714-F8C4-4462-9C81-604FDC39E147}"/>
              </a:ext>
            </a:extLst>
          </p:cNvPr>
          <p:cNvSpPr/>
          <p:nvPr/>
        </p:nvSpPr>
        <p:spPr>
          <a:xfrm>
            <a:off x="842064" y="1567262"/>
            <a:ext cx="2523580" cy="367559"/>
          </a:xfrm>
          <a:prstGeom prst="parallelogram">
            <a:avLst>
              <a:gd name="adj" fmla="val 1660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지하실 키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ACF93D11-2B64-41A9-B05A-F77E84C08A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24" y="2073224"/>
            <a:ext cx="1455528" cy="1002141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42C77120-BB64-4D75-A51A-CC215ED45677}"/>
              </a:ext>
            </a:extLst>
          </p:cNvPr>
          <p:cNvSpPr/>
          <p:nvPr/>
        </p:nvSpPr>
        <p:spPr>
          <a:xfrm>
            <a:off x="2951368" y="2104272"/>
            <a:ext cx="8316996" cy="9710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부모님이 떠나 계시는 동한 혼자 지내는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평소처럼 서재에 책을 읽으러 간다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서재에서 책을 읽는 중 못 보던 책을 발견하고  그 안에서 </a:t>
            </a:r>
            <a:r>
              <a:rPr lang="ko-KR" altLang="en-US" sz="14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지하실 키를 발견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62" name="평행 사변형 61">
            <a:extLst>
              <a:ext uri="{FF2B5EF4-FFF2-40B4-BE49-F238E27FC236}">
                <a16:creationId xmlns:a16="http://schemas.microsoft.com/office/drawing/2014/main" id="{19D2909C-64E0-4585-937A-9A68309C8B22}"/>
              </a:ext>
            </a:extLst>
          </p:cNvPr>
          <p:cNvSpPr/>
          <p:nvPr/>
        </p:nvSpPr>
        <p:spPr>
          <a:xfrm>
            <a:off x="842064" y="3213768"/>
            <a:ext cx="2523580" cy="367559"/>
          </a:xfrm>
          <a:prstGeom prst="parallelogram">
            <a:avLst>
              <a:gd name="adj" fmla="val 1660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합성 씨앗 레시피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9C3E840-3907-4563-81CF-FA316D29A035}"/>
              </a:ext>
            </a:extLst>
          </p:cNvPr>
          <p:cNvSpPr/>
          <p:nvPr/>
        </p:nvSpPr>
        <p:spPr>
          <a:xfrm>
            <a:off x="2951368" y="3750777"/>
            <a:ext cx="8316996" cy="970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지하실 안에서 특수 씨앗을 합성하는 방법이 담긴</a:t>
            </a:r>
            <a:endParaRPr lang="en-US" altLang="ko-KR" sz="140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씨앗 합성 레시피 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여러 자료 등을 발견하고</a:t>
            </a:r>
            <a:endParaRPr lang="en-US" altLang="ko-KR" sz="140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부모님이 남기신 것으로 추정되는 메시지를 찾게 된다</a:t>
            </a:r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7BCF7CC3-D38E-4686-BBB0-FA7FD8BB86B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2" y="3750777"/>
            <a:ext cx="1554480" cy="970280"/>
          </a:xfrm>
          <a:prstGeom prst="rect">
            <a:avLst/>
          </a:prstGeom>
        </p:spPr>
      </p:pic>
      <p:sp>
        <p:nvSpPr>
          <p:cNvPr id="65" name="평행 사변형 64">
            <a:extLst>
              <a:ext uri="{FF2B5EF4-FFF2-40B4-BE49-F238E27FC236}">
                <a16:creationId xmlns:a16="http://schemas.microsoft.com/office/drawing/2014/main" id="{C6A3E43E-84EF-4BBB-B475-CB69EDC80F1C}"/>
              </a:ext>
            </a:extLst>
          </p:cNvPr>
          <p:cNvSpPr/>
          <p:nvPr/>
        </p:nvSpPr>
        <p:spPr>
          <a:xfrm>
            <a:off x="842064" y="4890507"/>
            <a:ext cx="2523580" cy="367559"/>
          </a:xfrm>
          <a:prstGeom prst="parallelogram">
            <a:avLst>
              <a:gd name="adj" fmla="val 1660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합성 씨앗 레시피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4B2DF96-C982-46FA-A64E-AA17FA31E73E}"/>
              </a:ext>
            </a:extLst>
          </p:cNvPr>
          <p:cNvSpPr/>
          <p:nvPr/>
        </p:nvSpPr>
        <p:spPr>
          <a:xfrm>
            <a:off x="2951368" y="5427516"/>
            <a:ext cx="8316996" cy="970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14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이걸 보면 우리가 있는 곳으로</a:t>
            </a:r>
            <a:r>
              <a:rPr lang="en-US" altLang="ko-KR" sz="14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  <a:r>
              <a:rPr lang="ko-KR" altLang="en-US" sz="14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장소로 와줘</a:t>
            </a:r>
            <a:r>
              <a:rPr lang="en-US" altLang="ko-KR" sz="14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메시지를 발견하고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자료와 특수 씨앗을 챙겨서 부모님이 계시는 곳으로 추정되는 장소로 나아간다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CB299C4-0476-4DD5-AE7A-6AB0E79793C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2" y="5464893"/>
            <a:ext cx="1490345" cy="981710"/>
          </a:xfrm>
          <a:prstGeom prst="rect">
            <a:avLst/>
          </a:prstGeom>
        </p:spPr>
      </p:pic>
      <p:sp>
        <p:nvSpPr>
          <p:cNvPr id="21" name="실행 단추: 홈으로 이동 20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8B4B5703-7297-4277-8CFA-6EB4F34DA4AA}"/>
              </a:ext>
            </a:extLst>
          </p:cNvPr>
          <p:cNvSpPr/>
          <p:nvPr/>
        </p:nvSpPr>
        <p:spPr>
          <a:xfrm>
            <a:off x="11884231" y="4570"/>
            <a:ext cx="307769" cy="307769"/>
          </a:xfrm>
          <a:prstGeom prst="actionButtonHom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22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375245F-226D-4F57-A668-0A8B7A14D6E5}"/>
              </a:ext>
            </a:extLst>
          </p:cNvPr>
          <p:cNvSpPr/>
          <p:nvPr/>
        </p:nvSpPr>
        <p:spPr>
          <a:xfrm>
            <a:off x="8319377" y="1986162"/>
            <a:ext cx="2427937" cy="46075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F7C489-B143-484F-87EF-DD82C079994F}"/>
              </a:ext>
            </a:extLst>
          </p:cNvPr>
          <p:cNvSpPr/>
          <p:nvPr/>
        </p:nvSpPr>
        <p:spPr>
          <a:xfrm>
            <a:off x="3506680" y="1986162"/>
            <a:ext cx="2427937" cy="46075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DB6E705-8524-431F-8038-C0212FA48DFF}"/>
              </a:ext>
            </a:extLst>
          </p:cNvPr>
          <p:cNvSpPr/>
          <p:nvPr/>
        </p:nvSpPr>
        <p:spPr>
          <a:xfrm>
            <a:off x="1128156" y="1346882"/>
            <a:ext cx="9871277" cy="283995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2AD527-77F2-4A73-A70F-B75B81E933B1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6541D3-D2B1-4A0C-AB11-8A84A9A11449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B8FA4A-FB21-4930-BF9E-4FC132939A59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D38B7-ED43-4313-8E1C-BF19A0510E0A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3C0C4D-3EDD-4761-8AAB-B73028ACCF58}"/>
              </a:ext>
            </a:extLst>
          </p:cNvPr>
          <p:cNvSpPr txBox="1"/>
          <p:nvPr/>
        </p:nvSpPr>
        <p:spPr>
          <a:xfrm>
            <a:off x="0" y="1696991"/>
            <a:ext cx="12192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	</a:t>
            </a:r>
            <a:r>
              <a:rPr lang="ko-KR" altLang="en-US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스토리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C1B8F4-0BCB-4D7A-A6FF-DC9F357B9D4E}"/>
              </a:ext>
            </a:extLst>
          </p:cNvPr>
          <p:cNvSpPr txBox="1"/>
          <p:nvPr/>
        </p:nvSpPr>
        <p:spPr>
          <a:xfrm>
            <a:off x="1362464" y="4064455"/>
            <a:ext cx="191703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특수 씨앗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쪽지 발견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D1029-D748-4C70-84A5-74BF77738E63}"/>
              </a:ext>
            </a:extLst>
          </p:cNvPr>
          <p:cNvSpPr txBox="1"/>
          <p:nvPr/>
        </p:nvSpPr>
        <p:spPr>
          <a:xfrm>
            <a:off x="3790401" y="4199949"/>
            <a:ext cx="19170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한나와 만남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C4A50-2E25-4C59-A0D2-70DE167E51DF}"/>
              </a:ext>
            </a:extLst>
          </p:cNvPr>
          <p:cNvSpPr txBox="1"/>
          <p:nvPr/>
        </p:nvSpPr>
        <p:spPr>
          <a:xfrm>
            <a:off x="6239249" y="4159619"/>
            <a:ext cx="191703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필립과 만남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씨앗 능력치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업그레이드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C75D15-F5D4-490D-84B6-740F3F39DACF}"/>
              </a:ext>
            </a:extLst>
          </p:cNvPr>
          <p:cNvSpPr txBox="1"/>
          <p:nvPr/>
        </p:nvSpPr>
        <p:spPr>
          <a:xfrm>
            <a:off x="8477225" y="4199949"/>
            <a:ext cx="19170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부모님과 만남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D6D71F8-BAD2-4FF5-8BB2-E7BC8C6989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78" y="2658051"/>
            <a:ext cx="1762065" cy="11779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8927A4E-1A4B-4E36-BF24-05EBC6D9E2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27600" y="2658051"/>
            <a:ext cx="1917032" cy="12333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CB59764-E557-4C76-A760-830D7D79306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76449" y="2633313"/>
            <a:ext cx="1917031" cy="12580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31281AF-0925-4735-8B93-C480B7007E0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461750" y="2633312"/>
            <a:ext cx="1984964" cy="12580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3913B01-E89F-44C8-966C-11E7B38B83B2}"/>
              </a:ext>
            </a:extLst>
          </p:cNvPr>
          <p:cNvSpPr txBox="1"/>
          <p:nvPr/>
        </p:nvSpPr>
        <p:spPr>
          <a:xfrm>
            <a:off x="420879" y="1300141"/>
            <a:ext cx="19170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시작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42638A-0259-4A66-9EA2-A2DE985DB051}"/>
              </a:ext>
            </a:extLst>
          </p:cNvPr>
          <p:cNvSpPr txBox="1"/>
          <p:nvPr/>
        </p:nvSpPr>
        <p:spPr>
          <a:xfrm>
            <a:off x="1246111" y="2192204"/>
            <a:ext cx="19170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지하실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D16E40-A504-4C0F-8491-CDC75A7318C5}"/>
              </a:ext>
            </a:extLst>
          </p:cNvPr>
          <p:cNvSpPr txBox="1"/>
          <p:nvPr/>
        </p:nvSpPr>
        <p:spPr>
          <a:xfrm>
            <a:off x="3873922" y="2192204"/>
            <a:ext cx="19170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공학자의 마을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2C39F9-FFA2-4C86-8295-D686AD85BFB3}"/>
              </a:ext>
            </a:extLst>
          </p:cNvPr>
          <p:cNvSpPr txBox="1"/>
          <p:nvPr/>
        </p:nvSpPr>
        <p:spPr>
          <a:xfrm>
            <a:off x="6239249" y="2192204"/>
            <a:ext cx="19170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폐쇄된 연구실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B58B18-3EB5-44BD-B8B7-5B1DA127CD69}"/>
              </a:ext>
            </a:extLst>
          </p:cNvPr>
          <p:cNvSpPr txBox="1"/>
          <p:nvPr/>
        </p:nvSpPr>
        <p:spPr>
          <a:xfrm>
            <a:off x="8574829" y="2219918"/>
            <a:ext cx="19170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 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8377D-7623-44AC-86DA-46B40413A4A4}"/>
              </a:ext>
            </a:extLst>
          </p:cNvPr>
          <p:cNvSpPr txBox="1"/>
          <p:nvPr/>
        </p:nvSpPr>
        <p:spPr>
          <a:xfrm>
            <a:off x="11078843" y="1313900"/>
            <a:ext cx="69227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끝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F67B6E2-CEB8-42D5-A20B-27C19B0B648C}"/>
              </a:ext>
            </a:extLst>
          </p:cNvPr>
          <p:cNvSpPr/>
          <p:nvPr/>
        </p:nvSpPr>
        <p:spPr>
          <a:xfrm>
            <a:off x="354871" y="-536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E05963-1525-45C6-8C05-6179F83EB4B5}"/>
              </a:ext>
            </a:extLst>
          </p:cNvPr>
          <p:cNvSpPr txBox="1"/>
          <p:nvPr/>
        </p:nvSpPr>
        <p:spPr>
          <a:xfrm>
            <a:off x="486888" y="130579"/>
            <a:ext cx="1165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스토리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5F0FC4-3EAA-4F1F-915E-21A6D443C5B2}"/>
              </a:ext>
            </a:extLst>
          </p:cNvPr>
          <p:cNvSpPr/>
          <p:nvPr/>
        </p:nvSpPr>
        <p:spPr>
          <a:xfrm>
            <a:off x="486888" y="403937"/>
            <a:ext cx="2582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스토리 퀘스트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12ECB6-E569-4F5C-AB74-4C8FB641CAA8}"/>
              </a:ext>
            </a:extLst>
          </p:cNvPr>
          <p:cNvSpPr txBox="1"/>
          <p:nvPr/>
        </p:nvSpPr>
        <p:spPr>
          <a:xfrm>
            <a:off x="486888" y="865602"/>
            <a:ext cx="3978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도중 메인 스토리 퀘스트 개요 설명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1C7D691-0966-4764-A4D0-7D20DBC63172}"/>
              </a:ext>
            </a:extLst>
          </p:cNvPr>
          <p:cNvSpPr/>
          <p:nvPr/>
        </p:nvSpPr>
        <p:spPr>
          <a:xfrm>
            <a:off x="354871" y="302877"/>
            <a:ext cx="132017" cy="7931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9DCE2C-BE1E-4978-9FB7-38C3BBBCF2A8}"/>
              </a:ext>
            </a:extLst>
          </p:cNvPr>
          <p:cNvSpPr txBox="1"/>
          <p:nvPr/>
        </p:nvSpPr>
        <p:spPr>
          <a:xfrm>
            <a:off x="0" y="5233920"/>
            <a:ext cx="12192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	</a:t>
            </a:r>
            <a:r>
              <a:rPr lang="ko-KR" altLang="en-US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스토리 퀘스트 개수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E6A94B-8076-421E-9319-B90F0B755713}"/>
              </a:ext>
            </a:extLst>
          </p:cNvPr>
          <p:cNvSpPr txBox="1"/>
          <p:nvPr/>
        </p:nvSpPr>
        <p:spPr>
          <a:xfrm>
            <a:off x="1401058" y="5788885"/>
            <a:ext cx="19170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6F5DCE-8E97-4846-870B-CCE3366F114C}"/>
              </a:ext>
            </a:extLst>
          </p:cNvPr>
          <p:cNvSpPr txBox="1"/>
          <p:nvPr/>
        </p:nvSpPr>
        <p:spPr>
          <a:xfrm>
            <a:off x="3828995" y="5788885"/>
            <a:ext cx="19170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D84A9B-E6E3-429D-8D67-0F577853E488}"/>
              </a:ext>
            </a:extLst>
          </p:cNvPr>
          <p:cNvSpPr txBox="1"/>
          <p:nvPr/>
        </p:nvSpPr>
        <p:spPr>
          <a:xfrm>
            <a:off x="6239229" y="5788885"/>
            <a:ext cx="19170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B77127E-A4CE-4BB9-BAFF-B4BC9B11AF33}"/>
              </a:ext>
            </a:extLst>
          </p:cNvPr>
          <p:cNvSpPr txBox="1"/>
          <p:nvPr/>
        </p:nvSpPr>
        <p:spPr>
          <a:xfrm>
            <a:off x="8515819" y="5788885"/>
            <a:ext cx="19170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실행 단추: 홈으로 이동 42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1B5E8BA8-C6D6-4186-A100-870F151B1ACD}"/>
              </a:ext>
            </a:extLst>
          </p:cNvPr>
          <p:cNvSpPr/>
          <p:nvPr/>
        </p:nvSpPr>
        <p:spPr>
          <a:xfrm>
            <a:off x="11884231" y="4570"/>
            <a:ext cx="307769" cy="307769"/>
          </a:xfrm>
          <a:prstGeom prst="actionButtonHom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430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2AD527-77F2-4A73-A70F-B75B81E933B1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6541D3-D2B1-4A0C-AB11-8A84A9A11449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B8FA4A-FB21-4930-BF9E-4FC132939A59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D38B7-ED43-4313-8E1C-BF19A0510E0A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1">
            <a:extLst>
              <a:ext uri="{FF2B5EF4-FFF2-40B4-BE49-F238E27FC236}">
                <a16:creationId xmlns:a16="http://schemas.microsoft.com/office/drawing/2014/main" id="{2B11BB33-1493-4B28-88B1-08A6ABBC8CA8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9" name="그래픽 18" descr="전나무">
              <a:extLst>
                <a:ext uri="{FF2B5EF4-FFF2-40B4-BE49-F238E27FC236}">
                  <a16:creationId xmlns:a16="http://schemas.microsoft.com/office/drawing/2014/main" id="{C1646A08-2C4D-4D11-B1CA-0E92F5750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20" name="그래픽 19" descr="전나무">
              <a:extLst>
                <a:ext uri="{FF2B5EF4-FFF2-40B4-BE49-F238E27FC236}">
                  <a16:creationId xmlns:a16="http://schemas.microsoft.com/office/drawing/2014/main" id="{96908090-7335-48C7-BF1A-564CD8F5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F67B6E2-CEB8-42D5-A20B-27C19B0B648C}"/>
              </a:ext>
            </a:extLst>
          </p:cNvPr>
          <p:cNvSpPr/>
          <p:nvPr/>
        </p:nvSpPr>
        <p:spPr>
          <a:xfrm>
            <a:off x="354871" y="-536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E05963-1525-45C6-8C05-6179F83EB4B5}"/>
              </a:ext>
            </a:extLst>
          </p:cNvPr>
          <p:cNvSpPr txBox="1"/>
          <p:nvPr/>
        </p:nvSpPr>
        <p:spPr>
          <a:xfrm>
            <a:off x="486887" y="130579"/>
            <a:ext cx="2345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스토리 퀘스트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5F0FC4-3EAA-4F1F-915E-21A6D443C5B2}"/>
              </a:ext>
            </a:extLst>
          </p:cNvPr>
          <p:cNvSpPr/>
          <p:nvPr/>
        </p:nvSpPr>
        <p:spPr>
          <a:xfrm>
            <a:off x="486888" y="403937"/>
            <a:ext cx="38587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스토리 퀘스트 시놉시스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12ECB6-E569-4F5C-AB74-4C8FB641CAA8}"/>
              </a:ext>
            </a:extLst>
          </p:cNvPr>
          <p:cNvSpPr txBox="1"/>
          <p:nvPr/>
        </p:nvSpPr>
        <p:spPr>
          <a:xfrm>
            <a:off x="486888" y="865602"/>
            <a:ext cx="2931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게임의 메인 스토리 퀘스트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1C7D691-0966-4764-A4D0-7D20DBC63172}"/>
              </a:ext>
            </a:extLst>
          </p:cNvPr>
          <p:cNvSpPr/>
          <p:nvPr/>
        </p:nvSpPr>
        <p:spPr>
          <a:xfrm>
            <a:off x="354871" y="302877"/>
            <a:ext cx="132017" cy="7931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C66676-FF2D-48F6-AFF0-3EEE131ED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72" y="1843218"/>
            <a:ext cx="5183453" cy="17091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0F17F0-4EA0-4E0E-B7B8-5D7F0DDDC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870" y="4068347"/>
            <a:ext cx="5186329" cy="22824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790B68-879B-4724-8279-3B99571B63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6278" y="1843219"/>
            <a:ext cx="4733069" cy="2238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C25E6C-7B75-4A56-9837-63F8610F27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4891" y="4599964"/>
            <a:ext cx="4684456" cy="6489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97B3582-46CB-4D69-B16F-67748DED2AC0}"/>
              </a:ext>
            </a:extLst>
          </p:cNvPr>
          <p:cNvSpPr txBox="1"/>
          <p:nvPr/>
        </p:nvSpPr>
        <p:spPr>
          <a:xfrm>
            <a:off x="361070" y="1438318"/>
            <a:ext cx="51739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지하실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F69142-C66E-4114-A237-1A2A5506CB58}"/>
              </a:ext>
            </a:extLst>
          </p:cNvPr>
          <p:cNvSpPr txBox="1"/>
          <p:nvPr/>
        </p:nvSpPr>
        <p:spPr>
          <a:xfrm>
            <a:off x="354870" y="3675757"/>
            <a:ext cx="5195855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공학자의 마을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2D81D-D30F-42DD-8A7A-9AC569D3DA91}"/>
              </a:ext>
            </a:extLst>
          </p:cNvPr>
          <p:cNvSpPr txBox="1"/>
          <p:nvPr/>
        </p:nvSpPr>
        <p:spPr>
          <a:xfrm>
            <a:off x="6376278" y="1424441"/>
            <a:ext cx="47330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폐쇄된 연구실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EE6837-A63E-4989-ABC8-81FAF5EADA22}"/>
              </a:ext>
            </a:extLst>
          </p:cNvPr>
          <p:cNvSpPr txBox="1"/>
          <p:nvPr/>
        </p:nvSpPr>
        <p:spPr>
          <a:xfrm>
            <a:off x="6454239" y="4145908"/>
            <a:ext cx="46598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 위</a:t>
            </a:r>
          </a:p>
        </p:txBody>
      </p:sp>
      <p:sp>
        <p:nvSpPr>
          <p:cNvPr id="26" name="실행 단추: 홈으로 이동 25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71DE7F44-4F37-4BAE-B884-D2FA35CA9298}"/>
              </a:ext>
            </a:extLst>
          </p:cNvPr>
          <p:cNvSpPr/>
          <p:nvPr/>
        </p:nvSpPr>
        <p:spPr>
          <a:xfrm>
            <a:off x="11884231" y="4570"/>
            <a:ext cx="307769" cy="307769"/>
          </a:xfrm>
          <a:prstGeom prst="actionButtonHom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246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2AD527-77F2-4A73-A70F-B75B81E933B1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6541D3-D2B1-4A0C-AB11-8A84A9A11449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B8FA4A-FB21-4930-BF9E-4FC132939A59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D38B7-ED43-4313-8E1C-BF19A0510E0A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B2A5D2-7024-4FFE-8963-FD690790454D}"/>
              </a:ext>
            </a:extLst>
          </p:cNvPr>
          <p:cNvSpPr txBox="1"/>
          <p:nvPr/>
        </p:nvSpPr>
        <p:spPr>
          <a:xfrm>
            <a:off x="4799247" y="1503737"/>
            <a:ext cx="740879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부모님</a:t>
            </a:r>
          </a:p>
        </p:txBody>
      </p:sp>
      <p:pic>
        <p:nvPicPr>
          <p:cNvPr id="25" name="그림 24" descr="앉아있는, 게임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0735A842-E655-4720-A29A-BECD8E4282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5938" y1="16993" x2="98438" y2="654"/>
                        <a14:backgroundMark x1="84375" y1="16993" x2="98438" y2="82353"/>
                        <a14:backgroundMark x1="98438" y1="82353" x2="99219" y2="633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0295">
            <a:off x="4307588" y="1387003"/>
            <a:ext cx="504302" cy="60279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D86BFC3B-038D-4BE3-8AB3-DEBF3E40C938}"/>
              </a:ext>
            </a:extLst>
          </p:cNvPr>
          <p:cNvSpPr/>
          <p:nvPr/>
        </p:nvSpPr>
        <p:spPr>
          <a:xfrm>
            <a:off x="354871" y="-536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EA247C-6927-4766-A081-0B72C1C7F07A}"/>
              </a:ext>
            </a:extLst>
          </p:cNvPr>
          <p:cNvSpPr txBox="1"/>
          <p:nvPr/>
        </p:nvSpPr>
        <p:spPr>
          <a:xfrm>
            <a:off x="486888" y="130579"/>
            <a:ext cx="1165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스토리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FD17D9E-4869-4244-8247-8235DEF332B8}"/>
              </a:ext>
            </a:extLst>
          </p:cNvPr>
          <p:cNvSpPr/>
          <p:nvPr/>
        </p:nvSpPr>
        <p:spPr>
          <a:xfrm>
            <a:off x="486888" y="403937"/>
            <a:ext cx="1944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시드의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부모님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7AE21F5-88E7-4BC0-AF69-BA2D27C0E4DE}"/>
              </a:ext>
            </a:extLst>
          </p:cNvPr>
          <p:cNvSpPr/>
          <p:nvPr/>
        </p:nvSpPr>
        <p:spPr>
          <a:xfrm>
            <a:off x="354871" y="302877"/>
            <a:ext cx="132017" cy="7931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EFA889-5853-4A4D-92CC-2C1131101107}"/>
              </a:ext>
            </a:extLst>
          </p:cNvPr>
          <p:cNvSpPr txBox="1"/>
          <p:nvPr/>
        </p:nvSpPr>
        <p:spPr>
          <a:xfrm>
            <a:off x="486888" y="865602"/>
            <a:ext cx="403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시드가</a:t>
            </a:r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만나려고 하는 </a:t>
            </a:r>
            <a:r>
              <a:rPr lang="ko-KR" altLang="en-US" sz="140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시드의</a:t>
            </a:r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부모님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5AB3DA-DA1A-42C2-B992-9EE7ED7D5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74" r="25609"/>
          <a:stretch/>
        </p:blipFill>
        <p:spPr>
          <a:xfrm>
            <a:off x="1069740" y="1615805"/>
            <a:ext cx="1901191" cy="4067175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DB5B0A0-730D-4F21-81A6-58928A5AD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69962"/>
              </p:ext>
            </p:extLst>
          </p:nvPr>
        </p:nvGraphicFramePr>
        <p:xfrm>
          <a:off x="3817398" y="2092956"/>
          <a:ext cx="8060922" cy="3892372"/>
        </p:xfrm>
        <a:graphic>
          <a:graphicData uri="http://schemas.openxmlformats.org/drawingml/2006/table">
            <a:tbl>
              <a:tblPr firstRow="1" firstCol="1" bandRow="1"/>
              <a:tblGrid>
                <a:gridCol w="1423813">
                  <a:extLst>
                    <a:ext uri="{9D8B030D-6E8A-4147-A177-3AD203B41FA5}">
                      <a16:colId xmlns:a16="http://schemas.microsoft.com/office/drawing/2014/main" val="323252211"/>
                    </a:ext>
                  </a:extLst>
                </a:gridCol>
                <a:gridCol w="1207297">
                  <a:extLst>
                    <a:ext uri="{9D8B030D-6E8A-4147-A177-3AD203B41FA5}">
                      <a16:colId xmlns:a16="http://schemas.microsoft.com/office/drawing/2014/main" val="4075568466"/>
                    </a:ext>
                  </a:extLst>
                </a:gridCol>
                <a:gridCol w="5429812">
                  <a:extLst>
                    <a:ext uri="{9D8B030D-6E8A-4147-A177-3AD203B41FA5}">
                      <a16:colId xmlns:a16="http://schemas.microsoft.com/office/drawing/2014/main" val="2103440051"/>
                    </a:ext>
                  </a:extLst>
                </a:gridCol>
              </a:tblGrid>
              <a:tr h="757797">
                <a:tc row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시드의</a:t>
                      </a:r>
                      <a:r>
                        <a:rPr lang="ko-KR" alt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부모님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외형적 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특징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시드와</a:t>
                      </a:r>
                      <a:r>
                        <a:rPr lang="ko-KR" alt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같은 갈색 머리 색</a:t>
                      </a:r>
                      <a:r>
                        <a:rPr lang="en-US" alt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키 </a:t>
                      </a:r>
                      <a:r>
                        <a:rPr lang="en-US" alt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160cm</a:t>
                      </a:r>
                      <a:r>
                        <a:rPr lang="ko-KR" alt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의 한인이신 어머니</a:t>
                      </a:r>
                      <a:endParaRPr lang="en-US" alt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옅은 갈색 헤어와 살구색 피부를 가지신 아버지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5447868"/>
                  </a:ext>
                </a:extLst>
              </a:tr>
              <a:tr h="21489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스토리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전쟁 전부터 식물 공학자로 일하셨으며 </a:t>
                      </a:r>
                      <a:endParaRPr lang="en-US" alt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시드를</a:t>
                      </a:r>
                      <a:r>
                        <a:rPr lang="ko-KR" alt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낳기 전에 식물 연구를 위해</a:t>
                      </a:r>
                      <a:r>
                        <a:rPr lang="en-US" alt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시작의 마을로 이사 오게 됨</a:t>
                      </a:r>
                      <a:endParaRPr lang="en-US" alt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현재는 정부의 요청에 따라  방사능에서도 잘 자라는 식물 개발을 위한 프로젝트에 끌려가게 되어</a:t>
                      </a:r>
                      <a:endParaRPr lang="en-US" alt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지하실에 그동안 해왔던 연구 자료를 숨겨두고 사라지심</a:t>
                      </a:r>
                      <a:endParaRPr lang="en-US" alt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7181052"/>
                  </a:ext>
                </a:extLst>
              </a:tr>
              <a:tr h="9855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퀘스트 후</a:t>
                      </a:r>
                      <a:endParaRPr lang="ko-KR" sz="1400" kern="10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부모님을 찾고 나면 게임 엔딩을 볼 수 있다</a:t>
                      </a:r>
                      <a:r>
                        <a:rPr lang="en-US" altLang="ko-KR" sz="1400" kern="1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810448"/>
                  </a:ext>
                </a:extLst>
              </a:tr>
            </a:tbl>
          </a:graphicData>
        </a:graphic>
      </p:graphicFrame>
      <p:grpSp>
        <p:nvGrpSpPr>
          <p:cNvPr id="21" name="그룹 1">
            <a:extLst>
              <a:ext uri="{FF2B5EF4-FFF2-40B4-BE49-F238E27FC236}">
                <a16:creationId xmlns:a16="http://schemas.microsoft.com/office/drawing/2014/main" id="{2B11BB33-1493-4B28-88B1-08A6ABBC8CA8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9" name="그래픽 18" descr="전나무">
              <a:extLst>
                <a:ext uri="{FF2B5EF4-FFF2-40B4-BE49-F238E27FC236}">
                  <a16:creationId xmlns:a16="http://schemas.microsoft.com/office/drawing/2014/main" id="{C1646A08-2C4D-4D11-B1CA-0E92F5750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20" name="그래픽 19" descr="전나무">
              <a:extLst>
                <a:ext uri="{FF2B5EF4-FFF2-40B4-BE49-F238E27FC236}">
                  <a16:creationId xmlns:a16="http://schemas.microsoft.com/office/drawing/2014/main" id="{96908090-7335-48C7-BF1A-564CD8F5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sp>
        <p:nvSpPr>
          <p:cNvPr id="22" name="실행 단추: 홈으로 이동 2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114F5B71-95F4-4827-88B6-44A4331B7A35}"/>
              </a:ext>
            </a:extLst>
          </p:cNvPr>
          <p:cNvSpPr/>
          <p:nvPr/>
        </p:nvSpPr>
        <p:spPr>
          <a:xfrm>
            <a:off x="11884231" y="4570"/>
            <a:ext cx="307769" cy="307769"/>
          </a:xfrm>
          <a:prstGeom prst="actionButtonHom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49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2AD527-77F2-4A73-A70F-B75B81E933B1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6541D3-D2B1-4A0C-AB11-8A84A9A11449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B8FA4A-FB21-4930-BF9E-4FC132939A59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D38B7-ED43-4313-8E1C-BF19A0510E0A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70FD02-7C8C-4104-A359-3C330DE55DA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6" t="11088" r="27428" b="19810"/>
          <a:stretch/>
        </p:blipFill>
        <p:spPr bwMode="auto">
          <a:xfrm>
            <a:off x="2071740" y="1280843"/>
            <a:ext cx="2037444" cy="38579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1972958-2078-4015-9256-184D16C6D89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2" t="11312" r="12555" b="14210"/>
          <a:stretch/>
        </p:blipFill>
        <p:spPr bwMode="auto">
          <a:xfrm>
            <a:off x="7566801" y="1226069"/>
            <a:ext cx="2553459" cy="38500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DD9EC70-94AC-4406-839A-F6A9AC2A1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93062"/>
              </p:ext>
            </p:extLst>
          </p:nvPr>
        </p:nvGraphicFramePr>
        <p:xfrm>
          <a:off x="244355" y="3666863"/>
          <a:ext cx="5614296" cy="2922017"/>
        </p:xfrm>
        <a:graphic>
          <a:graphicData uri="http://schemas.openxmlformats.org/drawingml/2006/table">
            <a:tbl>
              <a:tblPr firstRow="1" firstCol="1" bandRow="1"/>
              <a:tblGrid>
                <a:gridCol w="991662">
                  <a:extLst>
                    <a:ext uri="{9D8B030D-6E8A-4147-A177-3AD203B41FA5}">
                      <a16:colId xmlns:a16="http://schemas.microsoft.com/office/drawing/2014/main" val="323252211"/>
                    </a:ext>
                  </a:extLst>
                </a:gridCol>
                <a:gridCol w="840862">
                  <a:extLst>
                    <a:ext uri="{9D8B030D-6E8A-4147-A177-3AD203B41FA5}">
                      <a16:colId xmlns:a16="http://schemas.microsoft.com/office/drawing/2014/main" val="4075568466"/>
                    </a:ext>
                  </a:extLst>
                </a:gridCol>
                <a:gridCol w="3781772">
                  <a:extLst>
                    <a:ext uri="{9D8B030D-6E8A-4147-A177-3AD203B41FA5}">
                      <a16:colId xmlns:a16="http://schemas.microsoft.com/office/drawing/2014/main" val="2103440051"/>
                    </a:ext>
                  </a:extLst>
                </a:gridCol>
              </a:tblGrid>
              <a:tr h="740052">
                <a:tc row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공학자 </a:t>
                      </a:r>
                      <a:r>
                        <a:rPr lang="ko-KR" altLang="en-US" sz="11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한나</a:t>
                      </a:r>
                      <a:endParaRPr lang="ko-KR" sz="1100" kern="10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외형적 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특징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방사능 폭발이 일어날 때 호기심으로 맨 눈으로 바라보다가 섬광에 한쪽 시력을 잃고 만다</a:t>
                      </a:r>
                      <a:r>
                        <a:rPr lang="en-US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맬빵바지를</a:t>
                      </a:r>
                      <a:r>
                        <a:rPr lang="ko-KR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입고있다</a:t>
                      </a:r>
                      <a:r>
                        <a:rPr lang="en-US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5447868"/>
                  </a:ext>
                </a:extLst>
              </a:tr>
              <a:tr h="12194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스토리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전쟁 전까지 외조부가 길러준 어린 소녀이다</a:t>
                      </a:r>
                      <a:r>
                        <a:rPr lang="en-US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고물상을 하시던 할아버지 밑에서 기계에 대한 꿈을 키웠다</a:t>
                      </a:r>
                      <a:r>
                        <a:rPr lang="en-US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외조부가 돌아가신 현재 돈이 전부 떨어져 궁핍한 생활을 하고 있다</a:t>
                      </a:r>
                      <a:r>
                        <a:rPr lang="en-US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7181052"/>
                  </a:ext>
                </a:extLst>
              </a:tr>
              <a:tr h="962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퀘스트 후</a:t>
                      </a:r>
                      <a:endParaRPr lang="ko-KR" sz="1100" kern="10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소녀의 새총을 업그레이드 시켜준다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kern="1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방사능에 오염된 강을 건널</a:t>
                      </a:r>
                      <a:r>
                        <a:rPr lang="en-US" altLang="ko-KR" sz="1200" kern="1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200" kern="1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수 있게 해준다</a:t>
                      </a:r>
                      <a:r>
                        <a:rPr lang="en-US" altLang="ko-KR" sz="1200" kern="1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810448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8B00AEE-B5FA-46E8-A167-2B8DBF048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798076"/>
              </p:ext>
            </p:extLst>
          </p:nvPr>
        </p:nvGraphicFramePr>
        <p:xfrm>
          <a:off x="6088417" y="3669254"/>
          <a:ext cx="5859228" cy="2922017"/>
        </p:xfrm>
        <a:graphic>
          <a:graphicData uri="http://schemas.openxmlformats.org/drawingml/2006/table">
            <a:tbl>
              <a:tblPr firstRow="1" firstCol="1" bandRow="1"/>
              <a:tblGrid>
                <a:gridCol w="812437">
                  <a:extLst>
                    <a:ext uri="{9D8B030D-6E8A-4147-A177-3AD203B41FA5}">
                      <a16:colId xmlns:a16="http://schemas.microsoft.com/office/drawing/2014/main" val="1508759752"/>
                    </a:ext>
                  </a:extLst>
                </a:gridCol>
                <a:gridCol w="761631">
                  <a:extLst>
                    <a:ext uri="{9D8B030D-6E8A-4147-A177-3AD203B41FA5}">
                      <a16:colId xmlns:a16="http://schemas.microsoft.com/office/drawing/2014/main" val="955523493"/>
                    </a:ext>
                  </a:extLst>
                </a:gridCol>
                <a:gridCol w="4285160">
                  <a:extLst>
                    <a:ext uri="{9D8B030D-6E8A-4147-A177-3AD203B41FA5}">
                      <a16:colId xmlns:a16="http://schemas.microsoft.com/office/drawing/2014/main" val="2264875500"/>
                    </a:ext>
                  </a:extLst>
                </a:gridCol>
              </a:tblGrid>
              <a:tr h="780161">
                <a:tc row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5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식물학자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필립</a:t>
                      </a:r>
                      <a:endParaRPr lang="ko-KR" sz="1050" kern="10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04" marR="64704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5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외형적 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5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특징</a:t>
                      </a:r>
                    </a:p>
                  </a:txBody>
                  <a:tcPr marL="64704" marR="64704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며칠</a:t>
                      </a:r>
                      <a:r>
                        <a:rPr lang="ko-KR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씻지를 못해서 </a:t>
                      </a:r>
                      <a:r>
                        <a:rPr lang="ko-KR" sz="12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떡진</a:t>
                      </a:r>
                      <a:r>
                        <a:rPr lang="ko-KR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머리를 뒤로 묶었다</a:t>
                      </a:r>
                      <a:r>
                        <a:rPr lang="en-US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방사능 폭발로 인해 양팔을 잃었고 특수 제작</a:t>
                      </a:r>
                      <a:r>
                        <a:rPr lang="en-US" altLang="ko-KR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로봇</a:t>
                      </a:r>
                      <a:r>
                        <a:rPr lang="en-US" altLang="ko-KR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팔</a:t>
                      </a:r>
                      <a:r>
                        <a:rPr lang="en-US" altLang="ko-KR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을 착용</a:t>
                      </a:r>
                      <a:r>
                        <a:rPr lang="en-US" altLang="ko-KR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중</a:t>
                      </a:r>
                      <a:r>
                        <a:rPr lang="en-US" altLang="ko-KR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이다</a:t>
                      </a:r>
                      <a:r>
                        <a:rPr lang="en-US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매일 피곤에 찌들어 사는듯 </a:t>
                      </a:r>
                      <a:r>
                        <a:rPr lang="ko-KR" sz="12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다크</a:t>
                      </a:r>
                      <a:r>
                        <a:rPr lang="en-US" altLang="ko-KR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서클이 있다</a:t>
                      </a:r>
                      <a:r>
                        <a:rPr lang="en-US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가까이 가면 풀 냄새가 난다</a:t>
                      </a:r>
                      <a:r>
                        <a:rPr lang="en-US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04" marR="64704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39913"/>
                  </a:ext>
                </a:extLst>
              </a:tr>
              <a:tr h="780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5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스토리</a:t>
                      </a:r>
                    </a:p>
                  </a:txBody>
                  <a:tcPr marL="64704" marR="64704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쪽지에 적혀</a:t>
                      </a:r>
                      <a:r>
                        <a:rPr lang="en-US" altLang="ko-KR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있던 장소에 부모님 대신 있었던 젊은 식물학자 </a:t>
                      </a:r>
                      <a:r>
                        <a:rPr lang="ko-KR" altLang="en-US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필립</a:t>
                      </a:r>
                      <a:endParaRPr lang="ko-KR" sz="12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한 때 주인공의 부모님의 프로젝트에 함께 참여했던 적이 있으며 지금은 개인 사정이 생겨 연구소 밖을 나와 식물을 연구하고 있다</a:t>
                      </a:r>
                      <a:r>
                        <a:rPr lang="en-US" sz="12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04" marR="64704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8890953"/>
                  </a:ext>
                </a:extLst>
              </a:tr>
              <a:tr h="780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퀘스트 후</a:t>
                      </a:r>
                      <a:endParaRPr lang="ko-KR" sz="1050" kern="10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04" marR="64704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소녀가 가지고 있는 특수씨앗 제조법을 업그레이드 시켜준다</a:t>
                      </a:r>
                      <a:r>
                        <a:rPr lang="en-US" altLang="ko-KR" sz="1200" kern="10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04" marR="64704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493499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B18F54-B6F9-456B-9841-035B4C99609D}"/>
              </a:ext>
            </a:extLst>
          </p:cNvPr>
          <p:cNvSpPr/>
          <p:nvPr/>
        </p:nvSpPr>
        <p:spPr>
          <a:xfrm>
            <a:off x="354871" y="-536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C5162D-B91D-47D1-ADFC-9034CC9AE24C}"/>
              </a:ext>
            </a:extLst>
          </p:cNvPr>
          <p:cNvSpPr txBox="1"/>
          <p:nvPr/>
        </p:nvSpPr>
        <p:spPr>
          <a:xfrm>
            <a:off x="486888" y="130579"/>
            <a:ext cx="1165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스토리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52DE2E-51B3-4850-A873-19A67AC2DB4A}"/>
              </a:ext>
            </a:extLst>
          </p:cNvPr>
          <p:cNvSpPr/>
          <p:nvPr/>
        </p:nvSpPr>
        <p:spPr>
          <a:xfrm>
            <a:off x="486888" y="403937"/>
            <a:ext cx="3044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NPC (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한나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필립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77DBF4-DD78-415D-8E78-6A47C2B0431F}"/>
              </a:ext>
            </a:extLst>
          </p:cNvPr>
          <p:cNvSpPr txBox="1"/>
          <p:nvPr/>
        </p:nvSpPr>
        <p:spPr>
          <a:xfrm>
            <a:off x="486888" y="865602"/>
            <a:ext cx="4971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스토리 퀘스트를 주는 </a:t>
            </a: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NPC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D76B8F-BC08-43CF-A3FF-AE782B396C5C}"/>
              </a:ext>
            </a:extLst>
          </p:cNvPr>
          <p:cNvSpPr/>
          <p:nvPr/>
        </p:nvSpPr>
        <p:spPr>
          <a:xfrm>
            <a:off x="354871" y="302877"/>
            <a:ext cx="132017" cy="7931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실행 단추: 홈으로 이동 18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E99F5B8A-D7A3-4B27-8501-0317561B929C}"/>
              </a:ext>
            </a:extLst>
          </p:cNvPr>
          <p:cNvSpPr/>
          <p:nvPr/>
        </p:nvSpPr>
        <p:spPr>
          <a:xfrm>
            <a:off x="11884231" y="4570"/>
            <a:ext cx="307769" cy="307769"/>
          </a:xfrm>
          <a:prstGeom prst="actionButtonHom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689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2AD527-77F2-4A73-A70F-B75B81E933B1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6541D3-D2B1-4A0C-AB11-8A84A9A11449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B8FA4A-FB21-4930-BF9E-4FC132939A59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D38B7-ED43-4313-8E1C-BF19A0510E0A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1B5DFCE-B68A-43FD-B701-FB8DA141CD24}"/>
              </a:ext>
            </a:extLst>
          </p:cNvPr>
          <p:cNvSpPr/>
          <p:nvPr/>
        </p:nvSpPr>
        <p:spPr>
          <a:xfrm>
            <a:off x="354871" y="-536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BA8B2F-BD9F-401E-A0B0-D912606244EF}"/>
              </a:ext>
            </a:extLst>
          </p:cNvPr>
          <p:cNvSpPr txBox="1"/>
          <p:nvPr/>
        </p:nvSpPr>
        <p:spPr>
          <a:xfrm>
            <a:off x="486888" y="130579"/>
            <a:ext cx="1165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맵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49BE4E-B7AD-41A1-87E0-AD1E5DFBE938}"/>
              </a:ext>
            </a:extLst>
          </p:cNvPr>
          <p:cNvSpPr/>
          <p:nvPr/>
        </p:nvSpPr>
        <p:spPr>
          <a:xfrm>
            <a:off x="486888" y="403937"/>
            <a:ext cx="1741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맵 개요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6D6EE3-78C8-4A96-87AA-5A147ADC60E8}"/>
              </a:ext>
            </a:extLst>
          </p:cNvPr>
          <p:cNvSpPr/>
          <p:nvPr/>
        </p:nvSpPr>
        <p:spPr>
          <a:xfrm>
            <a:off x="354871" y="302877"/>
            <a:ext cx="132017" cy="7931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54D238-6FDE-46B1-B212-2182289FB9E2}"/>
              </a:ext>
            </a:extLst>
          </p:cNvPr>
          <p:cNvSpPr txBox="1"/>
          <p:nvPr/>
        </p:nvSpPr>
        <p:spPr>
          <a:xfrm>
            <a:off x="486888" y="865602"/>
            <a:ext cx="4694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맵에서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각 장소가 차지하는 크기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3E4319-6147-4932-B50C-F29D6ADBEE13}"/>
              </a:ext>
            </a:extLst>
          </p:cNvPr>
          <p:cNvSpPr/>
          <p:nvPr/>
        </p:nvSpPr>
        <p:spPr>
          <a:xfrm>
            <a:off x="3974980" y="567047"/>
            <a:ext cx="7484708" cy="57239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맵 사진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400E9A-CA03-4E0B-A252-ECFAD79F3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914"/>
            <a:ext cx="3702794" cy="170587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285E2C-BF1E-4A45-B4DD-E6B89DFDC485}"/>
              </a:ext>
            </a:extLst>
          </p:cNvPr>
          <p:cNvSpPr/>
          <p:nvPr/>
        </p:nvSpPr>
        <p:spPr>
          <a:xfrm>
            <a:off x="3974980" y="567047"/>
            <a:ext cx="7484708" cy="13448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351E18-18BD-4701-9D21-585EFE03D6D3}"/>
              </a:ext>
            </a:extLst>
          </p:cNvPr>
          <p:cNvSpPr/>
          <p:nvPr/>
        </p:nvSpPr>
        <p:spPr>
          <a:xfrm>
            <a:off x="3974980" y="4946074"/>
            <a:ext cx="7484708" cy="13448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63E7EB4-CBEC-4AC6-BC92-66205A1577F5}"/>
              </a:ext>
            </a:extLst>
          </p:cNvPr>
          <p:cNvSpPr/>
          <p:nvPr/>
        </p:nvSpPr>
        <p:spPr>
          <a:xfrm>
            <a:off x="3974980" y="5700679"/>
            <a:ext cx="7484708" cy="5834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97F3C39-42D3-4328-B2FC-768E88C7BDF0}"/>
              </a:ext>
            </a:extLst>
          </p:cNvPr>
          <p:cNvSpPr/>
          <p:nvPr/>
        </p:nvSpPr>
        <p:spPr>
          <a:xfrm>
            <a:off x="3974980" y="573883"/>
            <a:ext cx="7484708" cy="5834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A22B98A-4CBE-4601-92F5-534153394D39}"/>
              </a:ext>
            </a:extLst>
          </p:cNvPr>
          <p:cNvSpPr/>
          <p:nvPr/>
        </p:nvSpPr>
        <p:spPr>
          <a:xfrm>
            <a:off x="3974980" y="3306341"/>
            <a:ext cx="7484708" cy="229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F7CA8C-A22D-4317-A19A-B810BA5FD5E0}"/>
              </a:ext>
            </a:extLst>
          </p:cNvPr>
          <p:cNvSpPr/>
          <p:nvPr/>
        </p:nvSpPr>
        <p:spPr>
          <a:xfrm>
            <a:off x="4458819" y="2162447"/>
            <a:ext cx="990885" cy="8129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42784EF-BF7D-442E-AE46-E29F7FA44CC4}"/>
              </a:ext>
            </a:extLst>
          </p:cNvPr>
          <p:cNvSpPr/>
          <p:nvPr/>
        </p:nvSpPr>
        <p:spPr>
          <a:xfrm>
            <a:off x="5671696" y="1911926"/>
            <a:ext cx="681490" cy="7477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E76640D-CE5D-438B-80C0-CA67622806E9}"/>
              </a:ext>
            </a:extLst>
          </p:cNvPr>
          <p:cNvSpPr/>
          <p:nvPr/>
        </p:nvSpPr>
        <p:spPr>
          <a:xfrm>
            <a:off x="5181600" y="3857668"/>
            <a:ext cx="634307" cy="3580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0E18C3B-BC9E-4A9A-B908-38DB1B9D9B07}"/>
              </a:ext>
            </a:extLst>
          </p:cNvPr>
          <p:cNvSpPr/>
          <p:nvPr/>
        </p:nvSpPr>
        <p:spPr>
          <a:xfrm>
            <a:off x="7266027" y="4837691"/>
            <a:ext cx="902614" cy="5602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C3226EF-615F-4AE2-A9E2-7BA7E35A9205}"/>
              </a:ext>
            </a:extLst>
          </p:cNvPr>
          <p:cNvSpPr/>
          <p:nvPr/>
        </p:nvSpPr>
        <p:spPr>
          <a:xfrm>
            <a:off x="10264977" y="3888610"/>
            <a:ext cx="488177" cy="4265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23A46B9-D470-4BC4-AE21-50E51AF86C32}"/>
              </a:ext>
            </a:extLst>
          </p:cNvPr>
          <p:cNvSpPr/>
          <p:nvPr/>
        </p:nvSpPr>
        <p:spPr>
          <a:xfrm>
            <a:off x="9347415" y="2655237"/>
            <a:ext cx="488177" cy="4265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05FC1D1-039E-4CC6-96E2-7D265056A219}"/>
              </a:ext>
            </a:extLst>
          </p:cNvPr>
          <p:cNvSpPr/>
          <p:nvPr/>
        </p:nvSpPr>
        <p:spPr>
          <a:xfrm>
            <a:off x="6590806" y="1154268"/>
            <a:ext cx="2083696" cy="12407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울창한 숲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C8DBD00-2CAE-4989-AA2A-D6839FE57447}"/>
              </a:ext>
            </a:extLst>
          </p:cNvPr>
          <p:cNvSpPr/>
          <p:nvPr/>
        </p:nvSpPr>
        <p:spPr>
          <a:xfrm>
            <a:off x="527439" y="3462818"/>
            <a:ext cx="409746" cy="3580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DA3BB7-482C-4993-B787-CDD0FF7E941E}"/>
              </a:ext>
            </a:extLst>
          </p:cNvPr>
          <p:cNvSpPr txBox="1"/>
          <p:nvPr/>
        </p:nvSpPr>
        <p:spPr>
          <a:xfrm>
            <a:off x="976984" y="3509620"/>
            <a:ext cx="95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BCB44AE-5087-4BA3-8D82-02839EBFFEA4}"/>
              </a:ext>
            </a:extLst>
          </p:cNvPr>
          <p:cNvSpPr/>
          <p:nvPr/>
        </p:nvSpPr>
        <p:spPr>
          <a:xfrm>
            <a:off x="527439" y="4003240"/>
            <a:ext cx="409746" cy="3580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31A8CA-71C8-4C3F-A17F-6FCC50F4765F}"/>
              </a:ext>
            </a:extLst>
          </p:cNvPr>
          <p:cNvSpPr txBox="1"/>
          <p:nvPr/>
        </p:nvSpPr>
        <p:spPr>
          <a:xfrm>
            <a:off x="976984" y="4050042"/>
            <a:ext cx="1445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핵 무기 공장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ABA254-FE68-416E-8F5E-9987E33CFD42}"/>
              </a:ext>
            </a:extLst>
          </p:cNvPr>
          <p:cNvSpPr/>
          <p:nvPr/>
        </p:nvSpPr>
        <p:spPr>
          <a:xfrm>
            <a:off x="527439" y="4543662"/>
            <a:ext cx="409746" cy="3580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9CC10F-48B5-4C77-99E7-5FD1B03FBA26}"/>
              </a:ext>
            </a:extLst>
          </p:cNvPr>
          <p:cNvSpPr txBox="1"/>
          <p:nvPr/>
        </p:nvSpPr>
        <p:spPr>
          <a:xfrm>
            <a:off x="976984" y="4590464"/>
            <a:ext cx="95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연구소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AB95B60-B066-4D7E-8F2C-39F43A61EA04}"/>
              </a:ext>
            </a:extLst>
          </p:cNvPr>
          <p:cNvSpPr/>
          <p:nvPr/>
        </p:nvSpPr>
        <p:spPr>
          <a:xfrm>
            <a:off x="527439" y="5084084"/>
            <a:ext cx="409746" cy="35801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F66184-A942-4B6D-97D0-44854A3A9F1D}"/>
              </a:ext>
            </a:extLst>
          </p:cNvPr>
          <p:cNvSpPr txBox="1"/>
          <p:nvPr/>
        </p:nvSpPr>
        <p:spPr>
          <a:xfrm>
            <a:off x="976984" y="5130886"/>
            <a:ext cx="95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A34BA25-0B1D-45D5-9CFF-514C12A9D3AE}"/>
              </a:ext>
            </a:extLst>
          </p:cNvPr>
          <p:cNvSpPr/>
          <p:nvPr/>
        </p:nvSpPr>
        <p:spPr>
          <a:xfrm>
            <a:off x="6096000" y="1146455"/>
            <a:ext cx="3143702" cy="4508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B671A90-E5EE-4DB7-BE1D-F31F19088FAF}"/>
              </a:ext>
            </a:extLst>
          </p:cNvPr>
          <p:cNvSpPr/>
          <p:nvPr/>
        </p:nvSpPr>
        <p:spPr>
          <a:xfrm rot="18900000">
            <a:off x="9303366" y="2461631"/>
            <a:ext cx="2472558" cy="1297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" name="실행 단추: 홈으로 이동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3498ED32-E301-4B29-B4A8-30C72F408BFF}"/>
              </a:ext>
            </a:extLst>
          </p:cNvPr>
          <p:cNvSpPr/>
          <p:nvPr/>
        </p:nvSpPr>
        <p:spPr>
          <a:xfrm>
            <a:off x="11836402" y="22232"/>
            <a:ext cx="338554" cy="338554"/>
          </a:xfrm>
          <a:prstGeom prst="actionButtonHom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97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962FFD4F-1130-418F-9972-8163624D8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32" y="2142632"/>
            <a:ext cx="5584420" cy="257273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2AD527-77F2-4A73-A70F-B75B81E933B1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6541D3-D2B1-4A0C-AB11-8A84A9A11449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B8FA4A-FB21-4930-BF9E-4FC132939A59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D38B7-ED43-4313-8E1C-BF19A0510E0A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1">
            <a:extLst>
              <a:ext uri="{FF2B5EF4-FFF2-40B4-BE49-F238E27FC236}">
                <a16:creationId xmlns:a16="http://schemas.microsoft.com/office/drawing/2014/main" id="{2B11BB33-1493-4B28-88B1-08A6ABBC8CA8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9" name="그래픽 18" descr="전나무">
              <a:extLst>
                <a:ext uri="{FF2B5EF4-FFF2-40B4-BE49-F238E27FC236}">
                  <a16:creationId xmlns:a16="http://schemas.microsoft.com/office/drawing/2014/main" id="{C1646A08-2C4D-4D11-B1CA-0E92F5750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20" name="그래픽 19" descr="전나무">
              <a:extLst>
                <a:ext uri="{FF2B5EF4-FFF2-40B4-BE49-F238E27FC236}">
                  <a16:creationId xmlns:a16="http://schemas.microsoft.com/office/drawing/2014/main" id="{96908090-7335-48C7-BF1A-564CD8F5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1B5DFCE-B68A-43FD-B701-FB8DA141CD24}"/>
              </a:ext>
            </a:extLst>
          </p:cNvPr>
          <p:cNvSpPr/>
          <p:nvPr/>
        </p:nvSpPr>
        <p:spPr>
          <a:xfrm>
            <a:off x="354871" y="-536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BA8B2F-BD9F-401E-A0B0-D912606244EF}"/>
              </a:ext>
            </a:extLst>
          </p:cNvPr>
          <p:cNvSpPr txBox="1"/>
          <p:nvPr/>
        </p:nvSpPr>
        <p:spPr>
          <a:xfrm>
            <a:off x="486888" y="130579"/>
            <a:ext cx="1165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맵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49BE4E-B7AD-41A1-87E0-AD1E5DFBE938}"/>
              </a:ext>
            </a:extLst>
          </p:cNvPr>
          <p:cNvSpPr/>
          <p:nvPr/>
        </p:nvSpPr>
        <p:spPr>
          <a:xfrm>
            <a:off x="486888" y="403937"/>
            <a:ext cx="1741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맵 개요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6D6EE3-78C8-4A96-87AA-5A147ADC60E8}"/>
              </a:ext>
            </a:extLst>
          </p:cNvPr>
          <p:cNvSpPr/>
          <p:nvPr/>
        </p:nvSpPr>
        <p:spPr>
          <a:xfrm>
            <a:off x="354871" y="302877"/>
            <a:ext cx="132017" cy="7931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54D238-6FDE-46B1-B212-2182289FB9E2}"/>
              </a:ext>
            </a:extLst>
          </p:cNvPr>
          <p:cNvSpPr txBox="1"/>
          <p:nvPr/>
        </p:nvSpPr>
        <p:spPr>
          <a:xfrm>
            <a:off x="486888" y="865602"/>
            <a:ext cx="4694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맵 지형의 생김새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9F456C-CBF3-404D-8DE3-DB9DF4569B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318" y="2737398"/>
            <a:ext cx="3386834" cy="183453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DA5B4FA-953B-4C1D-9273-09210AEBAB90}"/>
              </a:ext>
            </a:extLst>
          </p:cNvPr>
          <p:cNvCxnSpPr>
            <a:cxnSpLocks/>
          </p:cNvCxnSpPr>
          <p:nvPr/>
        </p:nvCxnSpPr>
        <p:spPr>
          <a:xfrm flipV="1">
            <a:off x="5017325" y="2737398"/>
            <a:ext cx="2525993" cy="69160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07190D-B766-4028-BB70-3265FB3C7D09}"/>
              </a:ext>
            </a:extLst>
          </p:cNvPr>
          <p:cNvCxnSpPr/>
          <p:nvPr/>
        </p:nvCxnSpPr>
        <p:spPr>
          <a:xfrm>
            <a:off x="4963886" y="3651662"/>
            <a:ext cx="2579432" cy="93815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99FF1DE-6FF3-45E3-A9E2-98CED2290334}"/>
              </a:ext>
            </a:extLst>
          </p:cNvPr>
          <p:cNvCxnSpPr>
            <a:cxnSpLocks/>
          </p:cNvCxnSpPr>
          <p:nvPr/>
        </p:nvCxnSpPr>
        <p:spPr>
          <a:xfrm flipV="1">
            <a:off x="4601688" y="510640"/>
            <a:ext cx="2940750" cy="269569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6BA06CFC-0459-4067-B385-52C45F931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2438" y="465197"/>
            <a:ext cx="3216606" cy="2144404"/>
          </a:xfrm>
          <a:prstGeom prst="rect">
            <a:avLst/>
          </a:prstGeom>
        </p:spPr>
      </p:pic>
      <p:pic>
        <p:nvPicPr>
          <p:cNvPr id="31" name="Picture 2" descr="전쟁 후 도시 이미지 검색결과&quot;">
            <a:extLst>
              <a:ext uri="{FF2B5EF4-FFF2-40B4-BE49-F238E27FC236}">
                <a16:creationId xmlns:a16="http://schemas.microsoft.com/office/drawing/2014/main" id="{59CB12AD-C05A-4D17-A4B9-F498AC747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438" y="4713246"/>
            <a:ext cx="2419371" cy="180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07617E-4A23-42A4-953C-8B9AD5EBB16F}"/>
              </a:ext>
            </a:extLst>
          </p:cNvPr>
          <p:cNvGrpSpPr/>
          <p:nvPr/>
        </p:nvGrpSpPr>
        <p:grpSpPr>
          <a:xfrm>
            <a:off x="4523619" y="3735051"/>
            <a:ext cx="3018819" cy="2778207"/>
            <a:chOff x="4523619" y="3735051"/>
            <a:chExt cx="3018819" cy="2778207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ABCE65E-2058-478F-9DFD-E5C6227000AA}"/>
                </a:ext>
              </a:extLst>
            </p:cNvPr>
            <p:cNvCxnSpPr>
              <a:cxnSpLocks/>
            </p:cNvCxnSpPr>
            <p:nvPr/>
          </p:nvCxnSpPr>
          <p:spPr>
            <a:xfrm>
              <a:off x="4524499" y="3735051"/>
              <a:ext cx="3017939" cy="97819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E00CEE2-CC69-4771-8C8D-51B640C55401}"/>
                </a:ext>
              </a:extLst>
            </p:cNvPr>
            <p:cNvCxnSpPr>
              <a:cxnSpLocks/>
            </p:cNvCxnSpPr>
            <p:nvPr/>
          </p:nvCxnSpPr>
          <p:spPr>
            <a:xfrm>
              <a:off x="4523619" y="3735051"/>
              <a:ext cx="3017939" cy="277820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실행 단추: 홈으로 이동 24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48766F2A-3D72-4ED0-A0E0-7DA8E1930027}"/>
              </a:ext>
            </a:extLst>
          </p:cNvPr>
          <p:cNvSpPr/>
          <p:nvPr/>
        </p:nvSpPr>
        <p:spPr>
          <a:xfrm>
            <a:off x="11836402" y="22232"/>
            <a:ext cx="338554" cy="338554"/>
          </a:xfrm>
          <a:prstGeom prst="actionButtonHom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632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62036B5C-1FE0-45E4-838A-637BEBE1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0" y="1430060"/>
            <a:ext cx="4783305" cy="220366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2AD527-77F2-4A73-A70F-B75B81E933B1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6541D3-D2B1-4A0C-AB11-8A84A9A11449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B8FA4A-FB21-4930-BF9E-4FC132939A59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D38B7-ED43-4313-8E1C-BF19A0510E0A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1">
            <a:extLst>
              <a:ext uri="{FF2B5EF4-FFF2-40B4-BE49-F238E27FC236}">
                <a16:creationId xmlns:a16="http://schemas.microsoft.com/office/drawing/2014/main" id="{2B11BB33-1493-4B28-88B1-08A6ABBC8CA8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9" name="그래픽 18" descr="전나무">
              <a:extLst>
                <a:ext uri="{FF2B5EF4-FFF2-40B4-BE49-F238E27FC236}">
                  <a16:creationId xmlns:a16="http://schemas.microsoft.com/office/drawing/2014/main" id="{C1646A08-2C4D-4D11-B1CA-0E92F5750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20" name="그래픽 19" descr="전나무">
              <a:extLst>
                <a:ext uri="{FF2B5EF4-FFF2-40B4-BE49-F238E27FC236}">
                  <a16:creationId xmlns:a16="http://schemas.microsoft.com/office/drawing/2014/main" id="{96908090-7335-48C7-BF1A-564CD8F5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4F26AEF-D2F5-4740-B225-E9964A114A98}"/>
              </a:ext>
            </a:extLst>
          </p:cNvPr>
          <p:cNvSpPr/>
          <p:nvPr/>
        </p:nvSpPr>
        <p:spPr>
          <a:xfrm>
            <a:off x="1525967" y="2348398"/>
            <a:ext cx="370607" cy="330374"/>
          </a:xfrm>
          <a:prstGeom prst="roundRect">
            <a:avLst/>
          </a:prstGeom>
          <a:solidFill>
            <a:schemeClr val="accent2">
              <a:lumMod val="50000"/>
              <a:alpha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1B5DFCE-B68A-43FD-B701-FB8DA141CD24}"/>
              </a:ext>
            </a:extLst>
          </p:cNvPr>
          <p:cNvSpPr/>
          <p:nvPr/>
        </p:nvSpPr>
        <p:spPr>
          <a:xfrm>
            <a:off x="354871" y="-536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BA8B2F-BD9F-401E-A0B0-D912606244EF}"/>
              </a:ext>
            </a:extLst>
          </p:cNvPr>
          <p:cNvSpPr txBox="1"/>
          <p:nvPr/>
        </p:nvSpPr>
        <p:spPr>
          <a:xfrm>
            <a:off x="486888" y="130579"/>
            <a:ext cx="1165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맵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49BE4E-B7AD-41A1-87E0-AD1E5DFBE938}"/>
              </a:ext>
            </a:extLst>
          </p:cNvPr>
          <p:cNvSpPr/>
          <p:nvPr/>
        </p:nvSpPr>
        <p:spPr>
          <a:xfrm>
            <a:off x="486888" y="403937"/>
            <a:ext cx="1944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공학자의 마을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6D6EE3-78C8-4A96-87AA-5A147ADC60E8}"/>
              </a:ext>
            </a:extLst>
          </p:cNvPr>
          <p:cNvSpPr/>
          <p:nvPr/>
        </p:nvSpPr>
        <p:spPr>
          <a:xfrm>
            <a:off x="354871" y="302877"/>
            <a:ext cx="132017" cy="7931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54D238-6FDE-46B1-B212-2182289FB9E2}"/>
              </a:ext>
            </a:extLst>
          </p:cNvPr>
          <p:cNvSpPr txBox="1"/>
          <p:nvPr/>
        </p:nvSpPr>
        <p:spPr>
          <a:xfrm>
            <a:off x="486888" y="865602"/>
            <a:ext cx="4694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스토리 퀘스트를 받을 수 있는 마을  </a:t>
            </a:r>
          </a:p>
        </p:txBody>
      </p:sp>
      <p:pic>
        <p:nvPicPr>
          <p:cNvPr id="25" name="Picture 2" descr="전쟁 후 도시 이미지 검색결과&quot;">
            <a:extLst>
              <a:ext uri="{FF2B5EF4-FFF2-40B4-BE49-F238E27FC236}">
                <a16:creationId xmlns:a16="http://schemas.microsoft.com/office/drawing/2014/main" id="{99E6BC4B-6C42-4109-A304-CE36A5363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510" y="3570304"/>
            <a:ext cx="3939809" cy="293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공학 도시 이미지 검색결과&quot;">
            <a:extLst>
              <a:ext uri="{FF2B5EF4-FFF2-40B4-BE49-F238E27FC236}">
                <a16:creationId xmlns:a16="http://schemas.microsoft.com/office/drawing/2014/main" id="{296C3273-81F1-487B-8C5E-7DA5D9F99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50" y="3570304"/>
            <a:ext cx="4349036" cy="293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C1EC39B-5D82-4C45-8307-A428C447444D}"/>
              </a:ext>
            </a:extLst>
          </p:cNvPr>
          <p:cNvSpPr/>
          <p:nvPr/>
        </p:nvSpPr>
        <p:spPr>
          <a:xfrm>
            <a:off x="4317533" y="4926452"/>
            <a:ext cx="569754" cy="36846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F61065-8803-4694-BCE7-A714DD9D2F0F}"/>
              </a:ext>
            </a:extLst>
          </p:cNvPr>
          <p:cNvSpPr/>
          <p:nvPr/>
        </p:nvSpPr>
        <p:spPr>
          <a:xfrm>
            <a:off x="5106390" y="1116588"/>
            <a:ext cx="7085610" cy="22036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제조에 관련된 공학자들이 모여 살던 곳으로 철이 많고 주변에 광맥이 흐름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과거 고층 건물이 높이 올라올 정도로 화려함을 자랑했던 마을이지만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현재는 폭격으로 인해 주변이 전부 무너져 버렸다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지금은 폭격으로 인해 무너진 건물 속에서 철을 캐서 파는 고물상들 만이 대부분이다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2" name="실행 단추: 홈으로 이동 2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415F8337-BE34-4865-9498-98B95B86A517}"/>
              </a:ext>
            </a:extLst>
          </p:cNvPr>
          <p:cNvSpPr/>
          <p:nvPr/>
        </p:nvSpPr>
        <p:spPr>
          <a:xfrm>
            <a:off x="11836402" y="22232"/>
            <a:ext cx="338554" cy="338554"/>
          </a:xfrm>
          <a:prstGeom prst="actionButtonHom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487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95708712-AB3C-4FE7-8A39-9BD7AD473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0" y="1430060"/>
            <a:ext cx="4783305" cy="220366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2AD527-77F2-4A73-A70F-B75B81E933B1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6541D3-D2B1-4A0C-AB11-8A84A9A11449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B8FA4A-FB21-4930-BF9E-4FC132939A59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D38B7-ED43-4313-8E1C-BF19A0510E0A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1">
            <a:extLst>
              <a:ext uri="{FF2B5EF4-FFF2-40B4-BE49-F238E27FC236}">
                <a16:creationId xmlns:a16="http://schemas.microsoft.com/office/drawing/2014/main" id="{2B11BB33-1493-4B28-88B1-08A6ABBC8CA8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9" name="그래픽 18" descr="전나무">
              <a:extLst>
                <a:ext uri="{FF2B5EF4-FFF2-40B4-BE49-F238E27FC236}">
                  <a16:creationId xmlns:a16="http://schemas.microsoft.com/office/drawing/2014/main" id="{C1646A08-2C4D-4D11-B1CA-0E92F5750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20" name="그래픽 19" descr="전나무">
              <a:extLst>
                <a:ext uri="{FF2B5EF4-FFF2-40B4-BE49-F238E27FC236}">
                  <a16:creationId xmlns:a16="http://schemas.microsoft.com/office/drawing/2014/main" id="{96908090-7335-48C7-BF1A-564CD8F5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pic>
        <p:nvPicPr>
          <p:cNvPr id="23" name="Picture 2" descr="연구실 지진 이미지 검색결과&quot;">
            <a:extLst>
              <a:ext uri="{FF2B5EF4-FFF2-40B4-BE49-F238E27FC236}">
                <a16:creationId xmlns:a16="http://schemas.microsoft.com/office/drawing/2014/main" id="{81923B77-FD81-4C5D-9294-6F5610AD9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78" y="3537751"/>
            <a:ext cx="4978167" cy="280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4E32DE2-5805-4E92-A645-2D76E2513F6D}"/>
              </a:ext>
            </a:extLst>
          </p:cNvPr>
          <p:cNvSpPr/>
          <p:nvPr/>
        </p:nvSpPr>
        <p:spPr>
          <a:xfrm>
            <a:off x="354871" y="-536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162C16-E38C-422F-A999-AE7EFD73E0F6}"/>
              </a:ext>
            </a:extLst>
          </p:cNvPr>
          <p:cNvSpPr txBox="1"/>
          <p:nvPr/>
        </p:nvSpPr>
        <p:spPr>
          <a:xfrm>
            <a:off x="486888" y="130579"/>
            <a:ext cx="1165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맵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50AF5B0-0E81-4520-9132-05A8B4EE5E30}"/>
              </a:ext>
            </a:extLst>
          </p:cNvPr>
          <p:cNvSpPr/>
          <p:nvPr/>
        </p:nvSpPr>
        <p:spPr>
          <a:xfrm>
            <a:off x="486888" y="403937"/>
            <a:ext cx="1944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폐쇄된 연구소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4EC227-DDB9-432A-AD4E-8DEA45ABC5F0}"/>
              </a:ext>
            </a:extLst>
          </p:cNvPr>
          <p:cNvSpPr txBox="1"/>
          <p:nvPr/>
        </p:nvSpPr>
        <p:spPr>
          <a:xfrm>
            <a:off x="486888" y="865602"/>
            <a:ext cx="4971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스토리 퀘스트를 받을 수 있는 마을 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023E64-BF14-4709-A923-1EB27483B8A0}"/>
              </a:ext>
            </a:extLst>
          </p:cNvPr>
          <p:cNvSpPr/>
          <p:nvPr/>
        </p:nvSpPr>
        <p:spPr>
          <a:xfrm>
            <a:off x="354871" y="302877"/>
            <a:ext cx="132017" cy="7931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2281FAE-6BEB-4857-A5F2-7483E9F65B59}"/>
              </a:ext>
            </a:extLst>
          </p:cNvPr>
          <p:cNvSpPr/>
          <p:nvPr/>
        </p:nvSpPr>
        <p:spPr>
          <a:xfrm>
            <a:off x="2086252" y="2086554"/>
            <a:ext cx="164193" cy="319820"/>
          </a:xfrm>
          <a:prstGeom prst="roundRect">
            <a:avLst/>
          </a:prstGeom>
          <a:solidFill>
            <a:schemeClr val="accent2">
              <a:lumMod val="50000"/>
              <a:alpha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8A7604-52D4-4080-9D6A-326E720B8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691" y="3537751"/>
            <a:ext cx="4387208" cy="279557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F4A211-AEB3-4EF2-B0BD-B39E3BBF88F5}"/>
              </a:ext>
            </a:extLst>
          </p:cNvPr>
          <p:cNvSpPr/>
          <p:nvPr/>
        </p:nvSpPr>
        <p:spPr>
          <a:xfrm>
            <a:off x="5106390" y="1096030"/>
            <a:ext cx="7085610" cy="22242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공장에 관한 화학 실험을 위해 지어진 연구센터 지만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후에는 개조되어 식량 자원 관련된 식물을 성장시키는 것으로 개조되어 사용 중 이었다가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 전쟁 이후 폐쇄 조치 되었다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핵에서도 견딜 수 있는 식물 연구 센터가 지하에 존재한다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6" name="실행 단추: 홈으로 이동 25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4391837C-3BC5-4B1F-85BF-ED8B0211D686}"/>
              </a:ext>
            </a:extLst>
          </p:cNvPr>
          <p:cNvSpPr/>
          <p:nvPr/>
        </p:nvSpPr>
        <p:spPr>
          <a:xfrm>
            <a:off x="11836402" y="22232"/>
            <a:ext cx="338554" cy="338554"/>
          </a:xfrm>
          <a:prstGeom prst="actionButtonHom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96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EF7B5696-39E0-467A-9D37-AD95D84A2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0" y="1430060"/>
            <a:ext cx="4783305" cy="220366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2AD527-77F2-4A73-A70F-B75B81E933B1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6541D3-D2B1-4A0C-AB11-8A84A9A11449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B8FA4A-FB21-4930-BF9E-4FC132939A59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D38B7-ED43-4313-8E1C-BF19A0510E0A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1">
            <a:extLst>
              <a:ext uri="{FF2B5EF4-FFF2-40B4-BE49-F238E27FC236}">
                <a16:creationId xmlns:a16="http://schemas.microsoft.com/office/drawing/2014/main" id="{2B11BB33-1493-4B28-88B1-08A6ABBC8CA8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9" name="그래픽 18" descr="전나무">
              <a:extLst>
                <a:ext uri="{FF2B5EF4-FFF2-40B4-BE49-F238E27FC236}">
                  <a16:creationId xmlns:a16="http://schemas.microsoft.com/office/drawing/2014/main" id="{C1646A08-2C4D-4D11-B1CA-0E92F5750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20" name="그래픽 19" descr="전나무">
              <a:extLst>
                <a:ext uri="{FF2B5EF4-FFF2-40B4-BE49-F238E27FC236}">
                  <a16:creationId xmlns:a16="http://schemas.microsoft.com/office/drawing/2014/main" id="{96908090-7335-48C7-BF1A-564CD8F5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22F1F42-EF11-41B0-A768-48CC9D2EC854}"/>
              </a:ext>
            </a:extLst>
          </p:cNvPr>
          <p:cNvSpPr/>
          <p:nvPr/>
        </p:nvSpPr>
        <p:spPr>
          <a:xfrm>
            <a:off x="354871" y="-536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98CFD5-0D88-484B-915B-84BC4BC5F895}"/>
              </a:ext>
            </a:extLst>
          </p:cNvPr>
          <p:cNvSpPr txBox="1"/>
          <p:nvPr/>
        </p:nvSpPr>
        <p:spPr>
          <a:xfrm>
            <a:off x="486888" y="130579"/>
            <a:ext cx="1165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맵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A089D4-6FD8-4C29-A6F1-17FF7393C8C2}"/>
              </a:ext>
            </a:extLst>
          </p:cNvPr>
          <p:cNvSpPr/>
          <p:nvPr/>
        </p:nvSpPr>
        <p:spPr>
          <a:xfrm>
            <a:off x="486888" y="403937"/>
            <a:ext cx="2736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폭파된 핵 무기 공장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A5A4EB-788B-4AB1-BE87-FAE32F9FCE2E}"/>
              </a:ext>
            </a:extLst>
          </p:cNvPr>
          <p:cNvSpPr/>
          <p:nvPr/>
        </p:nvSpPr>
        <p:spPr>
          <a:xfrm>
            <a:off x="354871" y="302877"/>
            <a:ext cx="132017" cy="7931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8252CF-5940-417C-92BD-1F921CE95F88}"/>
              </a:ext>
            </a:extLst>
          </p:cNvPr>
          <p:cNvSpPr txBox="1"/>
          <p:nvPr/>
        </p:nvSpPr>
        <p:spPr>
          <a:xfrm>
            <a:off x="486888" y="865602"/>
            <a:ext cx="4694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스토리 퀘스트를 받을 수 있는 마을 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51A289-C446-47A8-9EED-DA60023EDA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319" y="3714838"/>
            <a:ext cx="4800071" cy="2763456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C7A75BA-A95F-419D-86F6-735C7736005E}"/>
              </a:ext>
            </a:extLst>
          </p:cNvPr>
          <p:cNvSpPr/>
          <p:nvPr/>
        </p:nvSpPr>
        <p:spPr>
          <a:xfrm>
            <a:off x="1933331" y="2064544"/>
            <a:ext cx="164193" cy="319820"/>
          </a:xfrm>
          <a:prstGeom prst="roundRect">
            <a:avLst/>
          </a:prstGeom>
          <a:solidFill>
            <a:schemeClr val="accent2">
              <a:lumMod val="50000"/>
              <a:alpha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BB1A4F-6925-4F7D-8352-02187767A1CD}"/>
              </a:ext>
            </a:extLst>
          </p:cNvPr>
          <p:cNvSpPr/>
          <p:nvPr/>
        </p:nvSpPr>
        <p:spPr>
          <a:xfrm>
            <a:off x="5106390" y="1900052"/>
            <a:ext cx="7085610" cy="14201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과거 전쟁 시에 대비하여 공학자들을 소집하여 설립한 핵 무기 공장이다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전쟁 당시에 폭격을 받아 대부분이 무너져 내리고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 무기 개발을 위해 모아두었던 핵 연료가 녹아내려 방사능에 오염된 상태이다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FF6D6C-C338-435A-A860-D85B56F39B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6327" y="3714838"/>
            <a:ext cx="5605320" cy="2763456"/>
          </a:xfrm>
          <a:prstGeom prst="rect">
            <a:avLst/>
          </a:prstGeom>
        </p:spPr>
      </p:pic>
      <p:sp>
        <p:nvSpPr>
          <p:cNvPr id="23" name="실행 단추: 홈으로 이동 22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A0CA72CC-993C-48EA-9B16-73C66E9712CE}"/>
              </a:ext>
            </a:extLst>
          </p:cNvPr>
          <p:cNvSpPr/>
          <p:nvPr/>
        </p:nvSpPr>
        <p:spPr>
          <a:xfrm>
            <a:off x="11836402" y="22232"/>
            <a:ext cx="338554" cy="338554"/>
          </a:xfrm>
          <a:prstGeom prst="actionButtonHom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816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300D05D-4D64-423D-BE1F-F5AB895A6A68}"/>
              </a:ext>
            </a:extLst>
          </p:cNvPr>
          <p:cNvSpPr/>
          <p:nvPr/>
        </p:nvSpPr>
        <p:spPr>
          <a:xfrm>
            <a:off x="0" y="1857840"/>
            <a:ext cx="5925788" cy="1085449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723F6F-BAB3-4FAC-B771-ADDD2C574252}"/>
              </a:ext>
            </a:extLst>
          </p:cNvPr>
          <p:cNvSpPr/>
          <p:nvPr/>
        </p:nvSpPr>
        <p:spPr>
          <a:xfrm>
            <a:off x="354871" y="0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F18C2-77DC-47D2-92E9-C5C2AE941703}"/>
              </a:ext>
            </a:extLst>
          </p:cNvPr>
          <p:cNvSpPr txBox="1"/>
          <p:nvPr/>
        </p:nvSpPr>
        <p:spPr>
          <a:xfrm>
            <a:off x="486888" y="103406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환경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D7EED3-7952-42BE-BEF6-4FECB5A4145E}"/>
              </a:ext>
            </a:extLst>
          </p:cNvPr>
          <p:cNvSpPr/>
          <p:nvPr/>
        </p:nvSpPr>
        <p:spPr>
          <a:xfrm>
            <a:off x="486888" y="543019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40091C-161B-4934-BC91-54409D8EC130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D8AF30-C255-49A5-BD8C-DC4B0AEF8B07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6C71D3-1E27-4A9C-8F2C-9E898FAB5264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EA7642-7439-43F6-9EC0-40C34B149298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6">
            <a:extLst>
              <a:ext uri="{FF2B5EF4-FFF2-40B4-BE49-F238E27FC236}">
                <a16:creationId xmlns:a16="http://schemas.microsoft.com/office/drawing/2014/main" id="{A5F7A5F5-D72E-4EF5-BFA3-C04C60CF5919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4" name="그래픽 13" descr="전나무">
              <a:extLst>
                <a:ext uri="{FF2B5EF4-FFF2-40B4-BE49-F238E27FC236}">
                  <a16:creationId xmlns:a16="http://schemas.microsoft.com/office/drawing/2014/main" id="{2093757D-B16A-49BD-B8BB-803EB5F8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15" name="그래픽 14" descr="전나무">
              <a:extLst>
                <a:ext uri="{FF2B5EF4-FFF2-40B4-BE49-F238E27FC236}">
                  <a16:creationId xmlns:a16="http://schemas.microsoft.com/office/drawing/2014/main" id="{7FF0D27D-4131-4AF8-B9A7-ACDA4C38B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15CC60E-CA6D-4128-968E-FA5A25BDB2A9}"/>
              </a:ext>
            </a:extLst>
          </p:cNvPr>
          <p:cNvSpPr txBox="1"/>
          <p:nvPr/>
        </p:nvSpPr>
        <p:spPr>
          <a:xfrm>
            <a:off x="2596956" y="2254615"/>
            <a:ext cx="289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Microsoft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Window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17337E-08EC-492D-846A-A2C12B8B0FA2}"/>
              </a:ext>
            </a:extLst>
          </p:cNvPr>
          <p:cNvSpPr/>
          <p:nvPr/>
        </p:nvSpPr>
        <p:spPr>
          <a:xfrm>
            <a:off x="5925788" y="1857840"/>
            <a:ext cx="506681" cy="1085449"/>
          </a:xfrm>
          <a:prstGeom prst="rect">
            <a:avLst/>
          </a:prstGeom>
          <a:solidFill>
            <a:schemeClr val="bg1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25D4CF-2DD6-4373-B3FC-6A45864FCE01}"/>
              </a:ext>
            </a:extLst>
          </p:cNvPr>
          <p:cNvSpPr/>
          <p:nvPr/>
        </p:nvSpPr>
        <p:spPr>
          <a:xfrm>
            <a:off x="6432470" y="1857840"/>
            <a:ext cx="5759532" cy="1085449"/>
          </a:xfrm>
          <a:prstGeom prst="rect">
            <a:avLst/>
          </a:prstGeom>
          <a:solidFill>
            <a:schemeClr val="bg1">
              <a:lumMod val="6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FCE443-6DB8-4518-ACCB-039BB01FD14D}"/>
              </a:ext>
            </a:extLst>
          </p:cNvPr>
          <p:cNvSpPr/>
          <p:nvPr/>
        </p:nvSpPr>
        <p:spPr>
          <a:xfrm>
            <a:off x="6262256" y="3014539"/>
            <a:ext cx="5929743" cy="1085449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A59CC7-6415-4BB6-8216-9D11B15BDABE}"/>
              </a:ext>
            </a:extLst>
          </p:cNvPr>
          <p:cNvSpPr/>
          <p:nvPr/>
        </p:nvSpPr>
        <p:spPr>
          <a:xfrm>
            <a:off x="5589310" y="3017508"/>
            <a:ext cx="672942" cy="1085449"/>
          </a:xfrm>
          <a:prstGeom prst="rect">
            <a:avLst/>
          </a:prstGeom>
          <a:solidFill>
            <a:schemeClr val="bg1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375042-9A19-4913-8176-745DFCCDB4B6}"/>
              </a:ext>
            </a:extLst>
          </p:cNvPr>
          <p:cNvSpPr/>
          <p:nvPr/>
        </p:nvSpPr>
        <p:spPr>
          <a:xfrm>
            <a:off x="-2" y="3014539"/>
            <a:ext cx="5589311" cy="1085449"/>
          </a:xfrm>
          <a:prstGeom prst="rect">
            <a:avLst/>
          </a:prstGeom>
          <a:solidFill>
            <a:schemeClr val="bg1">
              <a:lumMod val="6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E93E88-E439-4095-BA07-DE0B18F69888}"/>
              </a:ext>
            </a:extLst>
          </p:cNvPr>
          <p:cNvSpPr/>
          <p:nvPr/>
        </p:nvSpPr>
        <p:spPr>
          <a:xfrm>
            <a:off x="0" y="4194988"/>
            <a:ext cx="5925777" cy="1085449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EDD088-84FA-405C-AAE9-10AD54DFC6A5}"/>
              </a:ext>
            </a:extLst>
          </p:cNvPr>
          <p:cNvSpPr/>
          <p:nvPr/>
        </p:nvSpPr>
        <p:spPr>
          <a:xfrm>
            <a:off x="5925777" y="4194988"/>
            <a:ext cx="506693" cy="1085449"/>
          </a:xfrm>
          <a:prstGeom prst="rect">
            <a:avLst/>
          </a:prstGeom>
          <a:solidFill>
            <a:schemeClr val="bg1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BB0570-F8EE-4913-9338-B5312E748C80}"/>
              </a:ext>
            </a:extLst>
          </p:cNvPr>
          <p:cNvSpPr/>
          <p:nvPr/>
        </p:nvSpPr>
        <p:spPr>
          <a:xfrm>
            <a:off x="6432471" y="4194988"/>
            <a:ext cx="5759532" cy="1085449"/>
          </a:xfrm>
          <a:prstGeom prst="rect">
            <a:avLst/>
          </a:prstGeom>
          <a:solidFill>
            <a:schemeClr val="bg1">
              <a:lumMod val="6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3EAC71-5B33-4B79-87E3-B658246974EE}"/>
              </a:ext>
            </a:extLst>
          </p:cNvPr>
          <p:cNvSpPr txBox="1"/>
          <p:nvPr/>
        </p:nvSpPr>
        <p:spPr>
          <a:xfrm>
            <a:off x="7140759" y="2255621"/>
            <a:ext cx="289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Adobe Create Cloud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9D6F97-9FFD-4286-AB69-F7DEB68845B4}"/>
              </a:ext>
            </a:extLst>
          </p:cNvPr>
          <p:cNvSpPr txBox="1"/>
          <p:nvPr/>
        </p:nvSpPr>
        <p:spPr>
          <a:xfrm>
            <a:off x="2596956" y="3398297"/>
            <a:ext cx="289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Visual Studio 2019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B37A7E-A391-40B9-9A79-88F24BC37E4C}"/>
              </a:ext>
            </a:extLst>
          </p:cNvPr>
          <p:cNvSpPr txBox="1"/>
          <p:nvPr/>
        </p:nvSpPr>
        <p:spPr>
          <a:xfrm>
            <a:off x="2596956" y="4553209"/>
            <a:ext cx="289613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>
                <a:latin typeface="나눔스퀘어 ExtraBold"/>
                <a:ea typeface="나눔스퀘어 ExtraBold" panose="020B0600000101010101" pitchFamily="50" charset="-127"/>
              </a:rPr>
              <a:t>Unity2019.2.5f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833318-F993-482A-9725-4CBE46D01B26}"/>
              </a:ext>
            </a:extLst>
          </p:cNvPr>
          <p:cNvSpPr txBox="1"/>
          <p:nvPr/>
        </p:nvSpPr>
        <p:spPr>
          <a:xfrm>
            <a:off x="7149638" y="4548973"/>
            <a:ext cx="289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 hub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862A40-C934-429F-B1DE-315758E3E909}"/>
              </a:ext>
            </a:extLst>
          </p:cNvPr>
          <p:cNvSpPr txBox="1"/>
          <p:nvPr/>
        </p:nvSpPr>
        <p:spPr>
          <a:xfrm>
            <a:off x="7140759" y="3398297"/>
            <a:ext cx="289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Autodesk 3Ds Max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microsoft visual studio2019 icon에 대한 이미지 검색결과">
            <a:extLst>
              <a:ext uri="{FF2B5EF4-FFF2-40B4-BE49-F238E27FC236}">
                <a16:creationId xmlns:a16="http://schemas.microsoft.com/office/drawing/2014/main" id="{FEEC3641-F91C-4A53-A704-D150D8E42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7" y="3221311"/>
            <a:ext cx="723304" cy="72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E99F16-326A-49B8-A0C5-18B8EA146A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093" b="96392" l="3475" r="96139">
                        <a14:foregroundMark x1="69112" y1="34021" x2="76062" y2="61856"/>
                        <a14:foregroundMark x1="76062" y1="61856" x2="76448" y2="62371"/>
                        <a14:foregroundMark x1="71815" y1="38144" x2="82625" y2="40722"/>
                        <a14:foregroundMark x1="95367" y1="38144" x2="97297" y2="50515"/>
                        <a14:foregroundMark x1="74517" y1="6186" x2="71042" y2="6186"/>
                        <a14:foregroundMark x1="71042" y1="4639" x2="63707" y2="3093"/>
                        <a14:foregroundMark x1="79151" y1="91237" x2="70656" y2="96392"/>
                        <a14:foregroundMark x1="7722" y1="80928" x2="6178" y2="72680"/>
                        <a14:foregroundMark x1="10811" y1="33505" x2="3475" y2="443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5047" y="2133341"/>
            <a:ext cx="703700" cy="527096"/>
          </a:xfrm>
          <a:prstGeom prst="rect">
            <a:avLst/>
          </a:prstGeom>
        </p:spPr>
      </p:pic>
      <p:pic>
        <p:nvPicPr>
          <p:cNvPr id="6" name="Picture 2" descr="관련 이미지">
            <a:extLst>
              <a:ext uri="{FF2B5EF4-FFF2-40B4-BE49-F238E27FC236}">
                <a16:creationId xmlns:a16="http://schemas.microsoft.com/office/drawing/2014/main" id="{542AB6F9-E301-4B77-B2E4-D90881063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61667" y1="25243" x2="59479" y2="58252"/>
                        <a14:foregroundMark x1="59479" y1="58252" x2="63333" y2="72816"/>
                        <a14:foregroundMark x1="52917" y1="28641" x2="53021" y2="23786"/>
                        <a14:foregroundMark x1="53438" y1="17476" x2="53438" y2="19903"/>
                        <a14:foregroundMark x1="53646" y1="16990" x2="53021" y2="16990"/>
                        <a14:foregroundMark x1="54063" y1="16019" x2="55000" y2="16019"/>
                        <a14:foregroundMark x1="67604" y1="18932" x2="67604" y2="43204"/>
                        <a14:foregroundMark x1="60625" y1="50485" x2="59271" y2="45631"/>
                        <a14:foregroundMark x1="59375" y1="41748" x2="57917" y2="543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81" r="27026"/>
          <a:stretch/>
        </p:blipFill>
        <p:spPr bwMode="auto">
          <a:xfrm>
            <a:off x="10406791" y="2074685"/>
            <a:ext cx="1414638" cy="66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AFE9CF6-7D9A-404A-8861-F67ADB07D5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26969" y="3291335"/>
            <a:ext cx="619856" cy="61985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8328D3D-99B2-49AA-B82B-8353E690BB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63324" y1="27007" x2="63324" y2="28175"/>
                        <a14:foregroundMark x1="30907" y1="32701" x2="30769" y2="39124"/>
                        <a14:foregroundMark x1="34890" y1="67445" x2="34890" y2="684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3518" y="2051131"/>
            <a:ext cx="820069" cy="77163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40F8965-72A5-46B9-A967-2F325943DF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46200" y1="46181" x2="46200" y2="46181"/>
                        <a14:foregroundMark x1="55900" y1="44938" x2="55900" y2="44938"/>
                        <a14:foregroundMark x1="65800" y1="46004" x2="65800" y2="46004"/>
                        <a14:foregroundMark x1="65800" y1="37123" x2="65800" y2="37123"/>
                        <a14:foregroundMark x1="71200" y1="40320" x2="71200" y2="40320"/>
                        <a14:foregroundMark x1="76500" y1="48135" x2="76500" y2="481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076" y="4202506"/>
            <a:ext cx="1886796" cy="106226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855549A-6B80-4EE0-93DC-B3A6B2C8686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4986" y1="33824" x2="44986" y2="33824"/>
                        <a14:foregroundMark x1="50678" y1="36029" x2="50678" y2="36029"/>
                        <a14:foregroundMark x1="50949" y1="52941" x2="50949" y2="52941"/>
                        <a14:foregroundMark x1="55285" y1="47794" x2="55285" y2="47794"/>
                        <a14:foregroundMark x1="65854" y1="48529" x2="65854" y2="48529"/>
                        <a14:foregroundMark x1="72087" y1="54412" x2="72087" y2="54412"/>
                        <a14:foregroundMark x1="82385" y1="47794" x2="82385" y2="477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7084" y="4408020"/>
            <a:ext cx="2048140" cy="75487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9FE5274-80A6-4935-B292-0E783E8E8A96}"/>
              </a:ext>
            </a:extLst>
          </p:cNvPr>
          <p:cNvSpPr txBox="1"/>
          <p:nvPr/>
        </p:nvSpPr>
        <p:spPr>
          <a:xfrm>
            <a:off x="486888" y="1004684"/>
            <a:ext cx="2999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게임은 어떤 환경에서 개발 될 것인가</a:t>
            </a: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553F11E-A05B-4475-B9A6-0C224E5D4A9F}"/>
              </a:ext>
            </a:extLst>
          </p:cNvPr>
          <p:cNvSpPr/>
          <p:nvPr/>
        </p:nvSpPr>
        <p:spPr>
          <a:xfrm>
            <a:off x="354871" y="441959"/>
            <a:ext cx="132017" cy="7931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87D3FF-F541-43F5-9DFC-0D8A9AC68C4B}"/>
              </a:ext>
            </a:extLst>
          </p:cNvPr>
          <p:cNvSpPr/>
          <p:nvPr/>
        </p:nvSpPr>
        <p:spPr>
          <a:xfrm>
            <a:off x="305176" y="6314981"/>
            <a:ext cx="825702" cy="174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1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1</a:t>
            </a:r>
            <a:endParaRPr lang="ko-KR" altLang="en-US" sz="100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23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2AD527-77F2-4A73-A70F-B75B81E933B1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6541D3-D2B1-4A0C-AB11-8A84A9A11449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B8FA4A-FB21-4930-BF9E-4FC132939A59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D38B7-ED43-4313-8E1C-BF19A0510E0A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1">
            <a:extLst>
              <a:ext uri="{FF2B5EF4-FFF2-40B4-BE49-F238E27FC236}">
                <a16:creationId xmlns:a16="http://schemas.microsoft.com/office/drawing/2014/main" id="{2B11BB33-1493-4B28-88B1-08A6ABBC8CA8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9" name="그래픽 18" descr="전나무">
              <a:extLst>
                <a:ext uri="{FF2B5EF4-FFF2-40B4-BE49-F238E27FC236}">
                  <a16:creationId xmlns:a16="http://schemas.microsoft.com/office/drawing/2014/main" id="{C1646A08-2C4D-4D11-B1CA-0E92F5750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20" name="그래픽 19" descr="전나무">
              <a:extLst>
                <a:ext uri="{FF2B5EF4-FFF2-40B4-BE49-F238E27FC236}">
                  <a16:creationId xmlns:a16="http://schemas.microsoft.com/office/drawing/2014/main" id="{96908090-7335-48C7-BF1A-564CD8F5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22F1F42-EF11-41B0-A768-48CC9D2EC854}"/>
              </a:ext>
            </a:extLst>
          </p:cNvPr>
          <p:cNvSpPr/>
          <p:nvPr/>
        </p:nvSpPr>
        <p:spPr>
          <a:xfrm>
            <a:off x="354871" y="-536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98CFD5-0D88-484B-915B-84BC4BC5F895}"/>
              </a:ext>
            </a:extLst>
          </p:cNvPr>
          <p:cNvSpPr txBox="1"/>
          <p:nvPr/>
        </p:nvSpPr>
        <p:spPr>
          <a:xfrm>
            <a:off x="486888" y="130579"/>
            <a:ext cx="1165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특수 씨앗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A089D4-6FD8-4C29-A6F1-17FF7393C8C2}"/>
              </a:ext>
            </a:extLst>
          </p:cNvPr>
          <p:cNvSpPr/>
          <p:nvPr/>
        </p:nvSpPr>
        <p:spPr>
          <a:xfrm>
            <a:off x="486888" y="403937"/>
            <a:ext cx="2462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씨앗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A5A4EB-788B-4AB1-BE87-FAE32F9FCE2E}"/>
              </a:ext>
            </a:extLst>
          </p:cNvPr>
          <p:cNvSpPr/>
          <p:nvPr/>
        </p:nvSpPr>
        <p:spPr>
          <a:xfrm>
            <a:off x="354871" y="302877"/>
            <a:ext cx="132017" cy="7931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8252CF-5940-417C-92BD-1F921CE95F88}"/>
              </a:ext>
            </a:extLst>
          </p:cNvPr>
          <p:cNvSpPr txBox="1"/>
          <p:nvPr/>
        </p:nvSpPr>
        <p:spPr>
          <a:xfrm>
            <a:off x="486888" y="865602"/>
            <a:ext cx="4694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특수 씨앗의 개발 배경 및 스토리</a:t>
            </a:r>
          </a:p>
        </p:txBody>
      </p:sp>
      <p:graphicFrame>
        <p:nvGraphicFramePr>
          <p:cNvPr id="23" name="다이어그램 22">
            <a:extLst>
              <a:ext uri="{FF2B5EF4-FFF2-40B4-BE49-F238E27FC236}">
                <a16:creationId xmlns:a16="http://schemas.microsoft.com/office/drawing/2014/main" id="{B6EF5AC7-A8BF-4F6D-BA54-87B8054173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1829532"/>
              </p:ext>
            </p:extLst>
          </p:nvPr>
        </p:nvGraphicFramePr>
        <p:xfrm>
          <a:off x="719729" y="1372479"/>
          <a:ext cx="10543098" cy="5000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실행 단추: 홈으로 이동 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35392166-4345-4FA4-89DE-CAE1FFC1BD47}"/>
              </a:ext>
            </a:extLst>
          </p:cNvPr>
          <p:cNvSpPr/>
          <p:nvPr/>
        </p:nvSpPr>
        <p:spPr>
          <a:xfrm>
            <a:off x="11837129" y="0"/>
            <a:ext cx="338554" cy="338554"/>
          </a:xfrm>
          <a:prstGeom prst="actionButtonHom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781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2AD527-77F2-4A73-A70F-B75B81E933B1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6541D3-D2B1-4A0C-AB11-8A84A9A11449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B8FA4A-FB21-4930-BF9E-4FC132939A59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D38B7-ED43-4313-8E1C-BF19A0510E0A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1">
            <a:extLst>
              <a:ext uri="{FF2B5EF4-FFF2-40B4-BE49-F238E27FC236}">
                <a16:creationId xmlns:a16="http://schemas.microsoft.com/office/drawing/2014/main" id="{2B11BB33-1493-4B28-88B1-08A6ABBC8CA8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9" name="그래픽 18" descr="전나무">
              <a:extLst>
                <a:ext uri="{FF2B5EF4-FFF2-40B4-BE49-F238E27FC236}">
                  <a16:creationId xmlns:a16="http://schemas.microsoft.com/office/drawing/2014/main" id="{C1646A08-2C4D-4D11-B1CA-0E92F5750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20" name="그래픽 19" descr="전나무">
              <a:extLst>
                <a:ext uri="{FF2B5EF4-FFF2-40B4-BE49-F238E27FC236}">
                  <a16:creationId xmlns:a16="http://schemas.microsoft.com/office/drawing/2014/main" id="{96908090-7335-48C7-BF1A-564CD8F5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22F1F42-EF11-41B0-A768-48CC9D2EC854}"/>
              </a:ext>
            </a:extLst>
          </p:cNvPr>
          <p:cNvSpPr/>
          <p:nvPr/>
        </p:nvSpPr>
        <p:spPr>
          <a:xfrm>
            <a:off x="354871" y="-536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98CFD5-0D88-484B-915B-84BC4BC5F895}"/>
              </a:ext>
            </a:extLst>
          </p:cNvPr>
          <p:cNvSpPr txBox="1"/>
          <p:nvPr/>
        </p:nvSpPr>
        <p:spPr>
          <a:xfrm>
            <a:off x="486888" y="130579"/>
            <a:ext cx="1165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특수 씨앗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A089D4-6FD8-4C29-A6F1-17FF7393C8C2}"/>
              </a:ext>
            </a:extLst>
          </p:cNvPr>
          <p:cNvSpPr/>
          <p:nvPr/>
        </p:nvSpPr>
        <p:spPr>
          <a:xfrm>
            <a:off x="486888" y="403937"/>
            <a:ext cx="2182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씨앗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특징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A5A4EB-788B-4AB1-BE87-FAE32F9FCE2E}"/>
              </a:ext>
            </a:extLst>
          </p:cNvPr>
          <p:cNvSpPr/>
          <p:nvPr/>
        </p:nvSpPr>
        <p:spPr>
          <a:xfrm>
            <a:off x="354871" y="302877"/>
            <a:ext cx="132017" cy="7931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8252CF-5940-417C-92BD-1F921CE95F88}"/>
              </a:ext>
            </a:extLst>
          </p:cNvPr>
          <p:cNvSpPr txBox="1"/>
          <p:nvPr/>
        </p:nvSpPr>
        <p:spPr>
          <a:xfrm>
            <a:off x="486888" y="865602"/>
            <a:ext cx="4694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특수 씨앗의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B7720A-39E2-404E-B833-1779E113255E}"/>
              </a:ext>
            </a:extLst>
          </p:cNvPr>
          <p:cNvSpPr/>
          <p:nvPr/>
        </p:nvSpPr>
        <p:spPr>
          <a:xfrm>
            <a:off x="486888" y="1509106"/>
            <a:ext cx="8731970" cy="477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특수 씨앗은 기존 씨앗에 비해 다음과 같은 대표적인 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차별성을 가지고 있음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D834ED-77DC-49BB-9B1E-240E7D25162B}"/>
              </a:ext>
            </a:extLst>
          </p:cNvPr>
          <p:cNvGrpSpPr/>
          <p:nvPr/>
        </p:nvGrpSpPr>
        <p:grpSpPr>
          <a:xfrm>
            <a:off x="778507" y="2539140"/>
            <a:ext cx="3326894" cy="2228169"/>
            <a:chOff x="161491" y="2605282"/>
            <a:chExt cx="3326894" cy="2228169"/>
          </a:xfrm>
        </p:grpSpPr>
        <p:pic>
          <p:nvPicPr>
            <p:cNvPr id="8" name="그래픽 7" descr="스톱워치">
              <a:extLst>
                <a:ext uri="{FF2B5EF4-FFF2-40B4-BE49-F238E27FC236}">
                  <a16:creationId xmlns:a16="http://schemas.microsoft.com/office/drawing/2014/main" id="{1F3A1AD8-6A96-4B85-A3E8-33E8C401D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9902" y="2605282"/>
              <a:ext cx="1410072" cy="1410072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F0BBB81-6CE4-4A36-AFC4-2A619FD26C04}"/>
                </a:ext>
              </a:extLst>
            </p:cNvPr>
            <p:cNvSpPr/>
            <p:nvPr/>
          </p:nvSpPr>
          <p:spPr>
            <a:xfrm>
              <a:off x="161491" y="4015354"/>
              <a:ext cx="3326894" cy="81809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최대 </a:t>
              </a:r>
              <a:r>
                <a:rPr lang="en-US" altLang="ko-KR" dirty="0">
                  <a:solidFill>
                    <a:schemeClr val="tx1"/>
                  </a:solidFill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dirty="0">
                  <a:solidFill>
                    <a:schemeClr val="tx1"/>
                  </a:solidFill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초</a:t>
              </a:r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이내 </a:t>
              </a:r>
              <a:endPara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성장 완료 </a:t>
              </a:r>
              <a:endPara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09F8DFE-2D6D-47FB-B073-2FA40D9187F6}"/>
              </a:ext>
            </a:extLst>
          </p:cNvPr>
          <p:cNvGrpSpPr/>
          <p:nvPr/>
        </p:nvGrpSpPr>
        <p:grpSpPr>
          <a:xfrm>
            <a:off x="4379672" y="2786976"/>
            <a:ext cx="3326894" cy="1980333"/>
            <a:chOff x="3599005" y="2975281"/>
            <a:chExt cx="3326894" cy="1980333"/>
          </a:xfrm>
        </p:grpSpPr>
        <p:pic>
          <p:nvPicPr>
            <p:cNvPr id="10" name="그래픽 9" descr="숲 장면">
              <a:extLst>
                <a:ext uri="{FF2B5EF4-FFF2-40B4-BE49-F238E27FC236}">
                  <a16:creationId xmlns:a16="http://schemas.microsoft.com/office/drawing/2014/main" id="{D6FCEA2E-7C69-42BC-93AE-3CE2104CD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24400" y="2975281"/>
              <a:ext cx="914400" cy="9144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25D01AD-E2DF-4BDB-A8CF-02C415D0571A}"/>
                </a:ext>
              </a:extLst>
            </p:cNvPr>
            <p:cNvSpPr/>
            <p:nvPr/>
          </p:nvSpPr>
          <p:spPr>
            <a:xfrm>
              <a:off x="3599005" y="4137517"/>
              <a:ext cx="3326894" cy="8180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피폭된 세계에서도 </a:t>
              </a:r>
              <a:endPara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일정 시간동안 죽지않고 생존함</a:t>
              </a:r>
              <a:endPara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6E2F5A-D49D-457B-AEF9-11353EFA801B}"/>
              </a:ext>
            </a:extLst>
          </p:cNvPr>
          <p:cNvGrpSpPr/>
          <p:nvPr/>
        </p:nvGrpSpPr>
        <p:grpSpPr>
          <a:xfrm>
            <a:off x="7980837" y="2517854"/>
            <a:ext cx="3326894" cy="2249455"/>
            <a:chOff x="7350523" y="2727445"/>
            <a:chExt cx="3326894" cy="224945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B1AC9AB-40C3-4E58-9DAE-D1686340A184}"/>
                </a:ext>
              </a:extLst>
            </p:cNvPr>
            <p:cNvSpPr/>
            <p:nvPr/>
          </p:nvSpPr>
          <p:spPr>
            <a:xfrm>
              <a:off x="7350523" y="4158803"/>
              <a:ext cx="3326894" cy="81809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식용으로 섭취할 수</a:t>
              </a:r>
              <a:endPara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없음</a:t>
              </a:r>
              <a:endPara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2D7F3AC-A40E-44AF-A3D2-1B84AFE866CA}"/>
                </a:ext>
              </a:extLst>
            </p:cNvPr>
            <p:cNvGrpSpPr/>
            <p:nvPr/>
          </p:nvGrpSpPr>
          <p:grpSpPr>
            <a:xfrm>
              <a:off x="8308934" y="2727445"/>
              <a:ext cx="1410072" cy="1410072"/>
              <a:chOff x="8308934" y="2727445"/>
              <a:chExt cx="1410072" cy="1410072"/>
            </a:xfrm>
          </p:grpSpPr>
          <p:pic>
            <p:nvPicPr>
              <p:cNvPr id="6" name="그래픽 5" descr="햄버거와 음료">
                <a:extLst>
                  <a:ext uri="{FF2B5EF4-FFF2-40B4-BE49-F238E27FC236}">
                    <a16:creationId xmlns:a16="http://schemas.microsoft.com/office/drawing/2014/main" id="{B8B84575-489A-477A-9D54-0393BEBB5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556770" y="293277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" name="곱하기 기호 6">
                <a:extLst>
                  <a:ext uri="{FF2B5EF4-FFF2-40B4-BE49-F238E27FC236}">
                    <a16:creationId xmlns:a16="http://schemas.microsoft.com/office/drawing/2014/main" id="{3308D004-8489-4443-8ACF-059DBBD4B1FE}"/>
                  </a:ext>
                </a:extLst>
              </p:cNvPr>
              <p:cNvSpPr/>
              <p:nvPr/>
            </p:nvSpPr>
            <p:spPr>
              <a:xfrm>
                <a:off x="8308934" y="2727445"/>
                <a:ext cx="1410072" cy="1410072"/>
              </a:xfrm>
              <a:prstGeom prst="mathMultiply">
                <a:avLst>
                  <a:gd name="adj1" fmla="val 6584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6" name="실행 단추: 홈으로 이동 25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10AE73E7-B0C4-4C6E-A19F-E914B0CE676B}"/>
              </a:ext>
            </a:extLst>
          </p:cNvPr>
          <p:cNvSpPr/>
          <p:nvPr/>
        </p:nvSpPr>
        <p:spPr>
          <a:xfrm>
            <a:off x="11837129" y="0"/>
            <a:ext cx="338554" cy="338554"/>
          </a:xfrm>
          <a:prstGeom prst="actionButtonHom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47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2AD527-77F2-4A73-A70F-B75B81E933B1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6541D3-D2B1-4A0C-AB11-8A84A9A11449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B8FA4A-FB21-4930-BF9E-4FC132939A59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D38B7-ED43-4313-8E1C-BF19A0510E0A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1">
            <a:extLst>
              <a:ext uri="{FF2B5EF4-FFF2-40B4-BE49-F238E27FC236}">
                <a16:creationId xmlns:a16="http://schemas.microsoft.com/office/drawing/2014/main" id="{2B11BB33-1493-4B28-88B1-08A6ABBC8CA8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9" name="그래픽 18" descr="전나무">
              <a:extLst>
                <a:ext uri="{FF2B5EF4-FFF2-40B4-BE49-F238E27FC236}">
                  <a16:creationId xmlns:a16="http://schemas.microsoft.com/office/drawing/2014/main" id="{C1646A08-2C4D-4D11-B1CA-0E92F5750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20" name="그래픽 19" descr="전나무">
              <a:extLst>
                <a:ext uri="{FF2B5EF4-FFF2-40B4-BE49-F238E27FC236}">
                  <a16:creationId xmlns:a16="http://schemas.microsoft.com/office/drawing/2014/main" id="{96908090-7335-48C7-BF1A-564CD8F5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22F1F42-EF11-41B0-A768-48CC9D2EC854}"/>
              </a:ext>
            </a:extLst>
          </p:cNvPr>
          <p:cNvSpPr/>
          <p:nvPr/>
        </p:nvSpPr>
        <p:spPr>
          <a:xfrm>
            <a:off x="354871" y="-536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98CFD5-0D88-484B-915B-84BC4BC5F895}"/>
              </a:ext>
            </a:extLst>
          </p:cNvPr>
          <p:cNvSpPr txBox="1"/>
          <p:nvPr/>
        </p:nvSpPr>
        <p:spPr>
          <a:xfrm>
            <a:off x="486888" y="130579"/>
            <a:ext cx="1165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특수 씨앗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A089D4-6FD8-4C29-A6F1-17FF7393C8C2}"/>
              </a:ext>
            </a:extLst>
          </p:cNvPr>
          <p:cNvSpPr/>
          <p:nvPr/>
        </p:nvSpPr>
        <p:spPr>
          <a:xfrm>
            <a:off x="486888" y="403937"/>
            <a:ext cx="2182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씨앗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종류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A5A4EB-788B-4AB1-BE87-FAE32F9FCE2E}"/>
              </a:ext>
            </a:extLst>
          </p:cNvPr>
          <p:cNvSpPr/>
          <p:nvPr/>
        </p:nvSpPr>
        <p:spPr>
          <a:xfrm>
            <a:off x="354871" y="302877"/>
            <a:ext cx="132017" cy="7931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8252CF-5940-417C-92BD-1F921CE95F88}"/>
              </a:ext>
            </a:extLst>
          </p:cNvPr>
          <p:cNvSpPr txBox="1"/>
          <p:nvPr/>
        </p:nvSpPr>
        <p:spPr>
          <a:xfrm>
            <a:off x="486888" y="865602"/>
            <a:ext cx="4694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특수 씨앗의 종류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C5D995E-0141-48D3-8BED-4CBD74E0F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368695"/>
              </p:ext>
            </p:extLst>
          </p:nvPr>
        </p:nvGraphicFramePr>
        <p:xfrm>
          <a:off x="562176" y="3538687"/>
          <a:ext cx="11067648" cy="2727649"/>
        </p:xfrm>
        <a:graphic>
          <a:graphicData uri="http://schemas.openxmlformats.org/drawingml/2006/table">
            <a:tbl>
              <a:tblPr firstRow="1" firstCol="1" bandRow="1"/>
              <a:tblGrid>
                <a:gridCol w="1460814">
                  <a:extLst>
                    <a:ext uri="{9D8B030D-6E8A-4147-A177-3AD203B41FA5}">
                      <a16:colId xmlns:a16="http://schemas.microsoft.com/office/drawing/2014/main" val="2503860159"/>
                    </a:ext>
                  </a:extLst>
                </a:gridCol>
                <a:gridCol w="3202278">
                  <a:extLst>
                    <a:ext uri="{9D8B030D-6E8A-4147-A177-3AD203B41FA5}">
                      <a16:colId xmlns:a16="http://schemas.microsoft.com/office/drawing/2014/main" val="2192291766"/>
                    </a:ext>
                  </a:extLst>
                </a:gridCol>
                <a:gridCol w="3202278">
                  <a:extLst>
                    <a:ext uri="{9D8B030D-6E8A-4147-A177-3AD203B41FA5}">
                      <a16:colId xmlns:a16="http://schemas.microsoft.com/office/drawing/2014/main" val="788911235"/>
                    </a:ext>
                  </a:extLst>
                </a:gridCol>
                <a:gridCol w="3202278">
                  <a:extLst>
                    <a:ext uri="{9D8B030D-6E8A-4147-A177-3AD203B41FA5}">
                      <a16:colId xmlns:a16="http://schemas.microsoft.com/office/drawing/2014/main" val="2218504708"/>
                    </a:ext>
                  </a:extLst>
                </a:gridCol>
              </a:tblGrid>
              <a:tr h="27603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이름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설치형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확장형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보조형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490534"/>
                  </a:ext>
                </a:extLst>
              </a:tr>
              <a:tr h="1419345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특정 조건에 따라 지형에 직접적으로 설치가 가능한 타입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지형에 직접적으로 설치는 불가능 하지만 설치형 씨앗의 능력을 증폭해주는 역할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지형에 직접적으로 설</a:t>
                      </a:r>
                      <a:r>
                        <a:rPr lang="ko-KR" altLang="en-US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치 </a:t>
                      </a:r>
                      <a:r>
                        <a:rPr lang="en-US" alt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</a:p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즉시</a:t>
                      </a:r>
                      <a:r>
                        <a:rPr 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효과를 발휘하는 씨앗</a:t>
                      </a:r>
                    </a:p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400" kern="10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형태에 따라 </a:t>
                      </a:r>
                      <a:endParaRPr lang="en-US" altLang="ko-KR" sz="1400" kern="10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400" kern="10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방어형</a:t>
                      </a:r>
                      <a:r>
                        <a:rPr lang="en-US" sz="1400" kern="10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400" kern="10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폭발형</a:t>
                      </a:r>
                      <a:r>
                        <a:rPr 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으로 나뉨</a:t>
                      </a:r>
                      <a:r>
                        <a:rPr lang="en-US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400" kern="10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891566"/>
                  </a:ext>
                </a:extLst>
              </a:tr>
              <a:tr h="60618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설치 범위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2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마을 설치 제외</a:t>
                      </a:r>
                      <a:r>
                        <a:rPr lang="en-US" sz="12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400" kern="10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벽</a:t>
                      </a:r>
                      <a:r>
                        <a:rPr lang="en-US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바닥</a:t>
                      </a:r>
                      <a:r>
                        <a:rPr lang="en-US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endParaRPr lang="ko-KR" sz="1400" kern="10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기타 오브젝트</a:t>
                      </a:r>
                      <a:r>
                        <a:rPr lang="en-US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바위</a:t>
                      </a:r>
                      <a:r>
                        <a:rPr lang="en-US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상자 등</a:t>
                      </a:r>
                      <a:r>
                        <a:rPr lang="en-US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400" kern="10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설치형 씨앗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595755" algn="r"/>
                        </a:tabLst>
                      </a:pPr>
                      <a:r>
                        <a:rPr 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제한 </a:t>
                      </a:r>
                      <a:r>
                        <a:rPr lang="en-US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sz="1400" kern="10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363230"/>
                  </a:ext>
                </a:extLst>
              </a:tr>
              <a:tr h="27603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예시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파란 막대 씨앗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초록 확대 씨앗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보라 폭발 씨앗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135003"/>
                  </a:ext>
                </a:extLst>
              </a:tr>
            </a:tbl>
          </a:graphicData>
        </a:graphic>
      </p:graphicFrame>
      <p:pic>
        <p:nvPicPr>
          <p:cNvPr id="22" name="그림 3">
            <a:extLst>
              <a:ext uri="{FF2B5EF4-FFF2-40B4-BE49-F238E27FC236}">
                <a16:creationId xmlns:a16="http://schemas.microsoft.com/office/drawing/2014/main" id="{E9BE9B57-9A81-4715-958F-A9AB7DA0B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582" y="1155618"/>
            <a:ext cx="7480864" cy="216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실행 단추: 홈으로 이동 1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99C6D944-64EC-44D6-9DA3-2B7756D27E04}"/>
              </a:ext>
            </a:extLst>
          </p:cNvPr>
          <p:cNvSpPr/>
          <p:nvPr/>
        </p:nvSpPr>
        <p:spPr>
          <a:xfrm>
            <a:off x="11837129" y="0"/>
            <a:ext cx="338554" cy="338554"/>
          </a:xfrm>
          <a:prstGeom prst="actionButtonHom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588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2AD527-77F2-4A73-A70F-B75B81E933B1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6541D3-D2B1-4A0C-AB11-8A84A9A11449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B8FA4A-FB21-4930-BF9E-4FC132939A59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D38B7-ED43-4313-8E1C-BF19A0510E0A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22F1F42-EF11-41B0-A768-48CC9D2EC854}"/>
              </a:ext>
            </a:extLst>
          </p:cNvPr>
          <p:cNvSpPr/>
          <p:nvPr/>
        </p:nvSpPr>
        <p:spPr>
          <a:xfrm>
            <a:off x="354871" y="-536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98CFD5-0D88-484B-915B-84BC4BC5F895}"/>
              </a:ext>
            </a:extLst>
          </p:cNvPr>
          <p:cNvSpPr txBox="1"/>
          <p:nvPr/>
        </p:nvSpPr>
        <p:spPr>
          <a:xfrm>
            <a:off x="486888" y="130579"/>
            <a:ext cx="1165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특수 씨앗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A089D4-6FD8-4C29-A6F1-17FF7393C8C2}"/>
              </a:ext>
            </a:extLst>
          </p:cNvPr>
          <p:cNvSpPr/>
          <p:nvPr/>
        </p:nvSpPr>
        <p:spPr>
          <a:xfrm>
            <a:off x="486888" y="403937"/>
            <a:ext cx="2182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씨앗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종류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A5A4EB-788B-4AB1-BE87-FAE32F9FCE2E}"/>
              </a:ext>
            </a:extLst>
          </p:cNvPr>
          <p:cNvSpPr/>
          <p:nvPr/>
        </p:nvSpPr>
        <p:spPr>
          <a:xfrm>
            <a:off x="354871" y="302877"/>
            <a:ext cx="132017" cy="7931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8252CF-5940-417C-92BD-1F921CE95F88}"/>
              </a:ext>
            </a:extLst>
          </p:cNvPr>
          <p:cNvSpPr txBox="1"/>
          <p:nvPr/>
        </p:nvSpPr>
        <p:spPr>
          <a:xfrm>
            <a:off x="486888" y="865602"/>
            <a:ext cx="4694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특수 씨앗의 대표적인 예시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1F1E5F5-26FF-4716-A4E3-85D6F51CC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41174"/>
              </p:ext>
            </p:extLst>
          </p:nvPr>
        </p:nvGraphicFramePr>
        <p:xfrm>
          <a:off x="614739" y="1340743"/>
          <a:ext cx="11213431" cy="505053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662550">
                  <a:extLst>
                    <a:ext uri="{9D8B030D-6E8A-4147-A177-3AD203B41FA5}">
                      <a16:colId xmlns:a16="http://schemas.microsoft.com/office/drawing/2014/main" val="1486475868"/>
                    </a:ext>
                  </a:extLst>
                </a:gridCol>
                <a:gridCol w="1356877">
                  <a:extLst>
                    <a:ext uri="{9D8B030D-6E8A-4147-A177-3AD203B41FA5}">
                      <a16:colId xmlns:a16="http://schemas.microsoft.com/office/drawing/2014/main" val="3083991944"/>
                    </a:ext>
                  </a:extLst>
                </a:gridCol>
                <a:gridCol w="7194004">
                  <a:extLst>
                    <a:ext uri="{9D8B030D-6E8A-4147-A177-3AD203B41FA5}">
                      <a16:colId xmlns:a16="http://schemas.microsoft.com/office/drawing/2014/main" val="1283178967"/>
                    </a:ext>
                  </a:extLst>
                </a:gridCol>
              </a:tblGrid>
              <a:tr h="34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이름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타입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특징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4596033"/>
                  </a:ext>
                </a:extLst>
              </a:tr>
              <a:tr h="5880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붉은 발판 씨앗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설치형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바닥에 설치 시 캐릭터 가로 넓이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 넓이의 발판이 생성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4498344"/>
                  </a:ext>
                </a:extLst>
              </a:tr>
              <a:tr h="34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파란 막대 씨앗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캐릭터 세로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2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 길이만큼 파란 막대 씨앗이 자라남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1840940"/>
                  </a:ext>
                </a:extLst>
              </a:tr>
              <a:tr h="34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덩굴 씨앗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덩굴 씨앗이 자라나서 씨앗을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덮어버림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53429"/>
                  </a:ext>
                </a:extLst>
              </a:tr>
              <a:tr h="588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노란 추가 씨앗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확장형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동충하초를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개량한 씨앗 설치된 다른 씨앗 위에 심어지면 기생 식물이 자라남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056814"/>
                  </a:ext>
                </a:extLst>
              </a:tr>
              <a:tr h="588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초록 확대 씨앗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씨앗들의 크기를 캐릭터의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 너비 만큼 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늘려주는 씨앗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641834"/>
                  </a:ext>
                </a:extLst>
              </a:tr>
              <a:tr h="588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하얀 우산 씨앗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보조형</a:t>
                      </a:r>
                      <a:endParaRPr lang="en-US" altLang="ko-KR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방어형</a:t>
                      </a:r>
                      <a:r>
                        <a:rPr lang="en-US" altLang="ko-KR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방사능 수치가 증가하는 것을 일시적으로 막아주는 씨앗</a:t>
                      </a:r>
                      <a:endParaRPr lang="en-US" altLang="ko-KR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03040"/>
                  </a:ext>
                </a:extLst>
              </a:tr>
              <a:tr h="8302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보라 폭발 씨앗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보조형</a:t>
                      </a:r>
                      <a:endParaRPr lang="en-US" altLang="ko-KR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폭발형</a:t>
                      </a:r>
                      <a:r>
                        <a:rPr lang="en-US" altLang="ko-KR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설치한 후 외부 충격이 가해지면 스스로 폭발하는 씨앗</a:t>
                      </a:r>
                      <a:endParaRPr lang="en-US" altLang="ko-KR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던진 중심 </a:t>
                      </a:r>
                      <a:r>
                        <a:rPr lang="en-US" altLang="ko-KR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2X</a:t>
                      </a:r>
                      <a:r>
                        <a:rPr lang="ko-KR" altLang="en-US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캐릭터 너비 만큼 폭발</a:t>
                      </a:r>
                      <a:endParaRPr lang="en-US" altLang="ko-KR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954038"/>
                  </a:ext>
                </a:extLst>
              </a:tr>
              <a:tr h="8302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황금 방전 씨앗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주변에 물을 매개로 하여 대량의 전류를 흘러 보내는 씨앗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캐릭터 앞으로 캐릭터 너비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X3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만큼 전류 방류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735162"/>
                  </a:ext>
                </a:extLst>
              </a:tr>
            </a:tbl>
          </a:graphicData>
        </a:graphic>
      </p:graphicFrame>
      <p:sp>
        <p:nvSpPr>
          <p:cNvPr id="12" name="실행 단추: 홈으로 이동 1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C9073A7-110C-477A-B171-6EB081805810}"/>
              </a:ext>
            </a:extLst>
          </p:cNvPr>
          <p:cNvSpPr/>
          <p:nvPr/>
        </p:nvSpPr>
        <p:spPr>
          <a:xfrm>
            <a:off x="11837129" y="0"/>
            <a:ext cx="338554" cy="338554"/>
          </a:xfrm>
          <a:prstGeom prst="actionButtonHom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051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2B247C4-A355-4DE6-A24C-DCDD41F7BB9B}"/>
              </a:ext>
            </a:extLst>
          </p:cNvPr>
          <p:cNvSpPr/>
          <p:nvPr/>
        </p:nvSpPr>
        <p:spPr>
          <a:xfrm>
            <a:off x="2352752" y="1098395"/>
            <a:ext cx="6835853" cy="37635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79E3435-346B-45F6-AF9B-407509399215}"/>
              </a:ext>
            </a:extLst>
          </p:cNvPr>
          <p:cNvSpPr/>
          <p:nvPr/>
        </p:nvSpPr>
        <p:spPr>
          <a:xfrm>
            <a:off x="2352752" y="3384394"/>
            <a:ext cx="6835853" cy="14775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다리꼴 6">
            <a:extLst>
              <a:ext uri="{FF2B5EF4-FFF2-40B4-BE49-F238E27FC236}">
                <a16:creationId xmlns:a16="http://schemas.microsoft.com/office/drawing/2014/main" id="{9FA5FF07-9DC4-4845-A3B8-57366FAF72D6}"/>
              </a:ext>
            </a:extLst>
          </p:cNvPr>
          <p:cNvSpPr/>
          <p:nvPr/>
        </p:nvSpPr>
        <p:spPr>
          <a:xfrm>
            <a:off x="2352752" y="3384395"/>
            <a:ext cx="6835853" cy="1477538"/>
          </a:xfrm>
          <a:prstGeom prst="trapezoid">
            <a:avLst>
              <a:gd name="adj" fmla="val 17406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2FF1D3-3309-4830-9A01-4D8BA201A728}"/>
              </a:ext>
            </a:extLst>
          </p:cNvPr>
          <p:cNvSpPr/>
          <p:nvPr/>
        </p:nvSpPr>
        <p:spPr>
          <a:xfrm>
            <a:off x="354871" y="441960"/>
            <a:ext cx="132017" cy="5627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723F6F-BAB3-4FAC-B771-ADDD2C574252}"/>
              </a:ext>
            </a:extLst>
          </p:cNvPr>
          <p:cNvSpPr/>
          <p:nvPr/>
        </p:nvSpPr>
        <p:spPr>
          <a:xfrm>
            <a:off x="354871" y="0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F18C2-77DC-47D2-92E9-C5C2AE941703}"/>
              </a:ext>
            </a:extLst>
          </p:cNvPr>
          <p:cNvSpPr txBox="1"/>
          <p:nvPr/>
        </p:nvSpPr>
        <p:spPr>
          <a:xfrm>
            <a:off x="486888" y="86628"/>
            <a:ext cx="2137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소개 및 방법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D7EED3-7952-42BE-BEF6-4FECB5A4145E}"/>
              </a:ext>
            </a:extLst>
          </p:cNvPr>
          <p:cNvSpPr/>
          <p:nvPr/>
        </p:nvSpPr>
        <p:spPr>
          <a:xfrm>
            <a:off x="486888" y="543019"/>
            <a:ext cx="1625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 게임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40091C-161B-4934-BC91-54409D8EC130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D8AF30-C255-49A5-BD8C-DC4B0AEF8B07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6C71D3-1E27-4A9C-8F2C-9E898FAB5264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EA7642-7439-43F6-9EC0-40C34B149298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3">
            <a:extLst>
              <a:ext uri="{FF2B5EF4-FFF2-40B4-BE49-F238E27FC236}">
                <a16:creationId xmlns:a16="http://schemas.microsoft.com/office/drawing/2014/main" id="{A5F7A5F5-D72E-4EF5-BFA3-C04C60CF5919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4" name="그래픽 13" descr="전나무">
              <a:extLst>
                <a:ext uri="{FF2B5EF4-FFF2-40B4-BE49-F238E27FC236}">
                  <a16:creationId xmlns:a16="http://schemas.microsoft.com/office/drawing/2014/main" id="{2093757D-B16A-49BD-B8BB-803EB5F8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15" name="그래픽 14" descr="전나무">
              <a:extLst>
                <a:ext uri="{FF2B5EF4-FFF2-40B4-BE49-F238E27FC236}">
                  <a16:creationId xmlns:a16="http://schemas.microsoft.com/office/drawing/2014/main" id="{7FF0D27D-4131-4AF8-B9A7-ACDA4C38B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654C-74A7-4DD2-A682-60BBA37C5511}"/>
              </a:ext>
            </a:extLst>
          </p:cNvPr>
          <p:cNvSpPr/>
          <p:nvPr/>
        </p:nvSpPr>
        <p:spPr>
          <a:xfrm>
            <a:off x="2816232" y="1251727"/>
            <a:ext cx="2412520" cy="61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582B4D-CFC3-47C6-9DAB-89FA449881F3}"/>
              </a:ext>
            </a:extLst>
          </p:cNvPr>
          <p:cNvSpPr/>
          <p:nvPr/>
        </p:nvSpPr>
        <p:spPr>
          <a:xfrm>
            <a:off x="2816232" y="1365098"/>
            <a:ext cx="2412520" cy="61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걷기">
            <a:extLst>
              <a:ext uri="{FF2B5EF4-FFF2-40B4-BE49-F238E27FC236}">
                <a16:creationId xmlns:a16="http://schemas.microsoft.com/office/drawing/2014/main" id="{069155E5-3DD7-4851-89DF-39DC68A2FF8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8005"/>
          <a:stretch/>
        </p:blipFill>
        <p:spPr>
          <a:xfrm>
            <a:off x="5228752" y="3973227"/>
            <a:ext cx="1083852" cy="88870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8B5CEFB-BA62-45F4-B6C9-B5A28EFAF9C8}"/>
              </a:ext>
            </a:extLst>
          </p:cNvPr>
          <p:cNvSpPr/>
          <p:nvPr/>
        </p:nvSpPr>
        <p:spPr>
          <a:xfrm>
            <a:off x="2352751" y="1917687"/>
            <a:ext cx="2564937" cy="14775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5D3FDF-A2DC-4101-91BD-B46DE1EEF21C}"/>
              </a:ext>
            </a:extLst>
          </p:cNvPr>
          <p:cNvSpPr/>
          <p:nvPr/>
        </p:nvSpPr>
        <p:spPr>
          <a:xfrm>
            <a:off x="6623668" y="1917687"/>
            <a:ext cx="2564937" cy="14775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79E7E1-B593-47CF-9D28-E21C5FD14964}"/>
              </a:ext>
            </a:extLst>
          </p:cNvPr>
          <p:cNvSpPr/>
          <p:nvPr/>
        </p:nvSpPr>
        <p:spPr>
          <a:xfrm>
            <a:off x="5878238" y="2495689"/>
            <a:ext cx="745429" cy="8887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8B63EC-A4ED-42CE-983E-355229DD7D2D}"/>
              </a:ext>
            </a:extLst>
          </p:cNvPr>
          <p:cNvSpPr/>
          <p:nvPr/>
        </p:nvSpPr>
        <p:spPr>
          <a:xfrm>
            <a:off x="4917689" y="2825025"/>
            <a:ext cx="602166" cy="5593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BC1D2D-C13A-494C-98A0-0109A45BA50F}"/>
              </a:ext>
            </a:extLst>
          </p:cNvPr>
          <p:cNvSpPr txBox="1"/>
          <p:nvPr/>
        </p:nvSpPr>
        <p:spPr>
          <a:xfrm>
            <a:off x="7175810" y="121475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깎아내린 절벽</a:t>
            </a: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106EAEF-9A1A-4D45-A399-46AC8D1726A3}"/>
              </a:ext>
            </a:extLst>
          </p:cNvPr>
          <p:cNvSpPr/>
          <p:nvPr/>
        </p:nvSpPr>
        <p:spPr>
          <a:xfrm>
            <a:off x="6841185" y="2732049"/>
            <a:ext cx="206386" cy="259032"/>
          </a:xfrm>
          <a:custGeom>
            <a:avLst/>
            <a:gdLst>
              <a:gd name="connsiteX0" fmla="*/ 154424 w 308848"/>
              <a:gd name="connsiteY0" fmla="*/ 59638 h 308848"/>
              <a:gd name="connsiteX1" fmla="*/ 59638 w 308848"/>
              <a:gd name="connsiteY1" fmla="*/ 154424 h 308848"/>
              <a:gd name="connsiteX2" fmla="*/ 154424 w 308848"/>
              <a:gd name="connsiteY2" fmla="*/ 249209 h 308848"/>
              <a:gd name="connsiteX3" fmla="*/ 249209 w 308848"/>
              <a:gd name="connsiteY3" fmla="*/ 154424 h 308848"/>
              <a:gd name="connsiteX4" fmla="*/ 154424 w 308848"/>
              <a:gd name="connsiteY4" fmla="*/ 0 h 308848"/>
              <a:gd name="connsiteX5" fmla="*/ 308848 w 308848"/>
              <a:gd name="connsiteY5" fmla="*/ 154424 h 308848"/>
              <a:gd name="connsiteX6" fmla="*/ 154424 w 308848"/>
              <a:gd name="connsiteY6" fmla="*/ 308848 h 308848"/>
              <a:gd name="connsiteX7" fmla="*/ 0 w 308848"/>
              <a:gd name="connsiteY7" fmla="*/ 154424 h 30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848" h="308848">
                <a:moveTo>
                  <a:pt x="154424" y="59638"/>
                </a:moveTo>
                <a:lnTo>
                  <a:pt x="59638" y="154424"/>
                </a:lnTo>
                <a:lnTo>
                  <a:pt x="154424" y="249209"/>
                </a:lnTo>
                <a:lnTo>
                  <a:pt x="249209" y="154424"/>
                </a:lnTo>
                <a:close/>
                <a:moveTo>
                  <a:pt x="154424" y="0"/>
                </a:moveTo>
                <a:lnTo>
                  <a:pt x="308848" y="154424"/>
                </a:lnTo>
                <a:lnTo>
                  <a:pt x="154424" y="308848"/>
                </a:lnTo>
                <a:lnTo>
                  <a:pt x="0" y="154424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4DD46297-AB40-41C1-8F39-BB0FF3EF7BD2}"/>
              </a:ext>
            </a:extLst>
          </p:cNvPr>
          <p:cNvSpPr/>
          <p:nvPr/>
        </p:nvSpPr>
        <p:spPr>
          <a:xfrm flipH="1">
            <a:off x="5859968" y="2825025"/>
            <a:ext cx="1606630" cy="2516409"/>
          </a:xfrm>
          <a:prstGeom prst="arc">
            <a:avLst>
              <a:gd name="adj1" fmla="val 16200000"/>
              <a:gd name="adj2" fmla="val 20648775"/>
            </a:avLst>
          </a:prstGeom>
          <a:noFill/>
          <a:ln w="28575">
            <a:gradFill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7F821926-15D1-4514-8CA7-D68345A029CB}"/>
              </a:ext>
            </a:extLst>
          </p:cNvPr>
          <p:cNvSpPr/>
          <p:nvPr/>
        </p:nvSpPr>
        <p:spPr>
          <a:xfrm>
            <a:off x="3470691" y="2834767"/>
            <a:ext cx="206386" cy="259032"/>
          </a:xfrm>
          <a:custGeom>
            <a:avLst/>
            <a:gdLst>
              <a:gd name="connsiteX0" fmla="*/ 154424 w 308848"/>
              <a:gd name="connsiteY0" fmla="*/ 59638 h 308848"/>
              <a:gd name="connsiteX1" fmla="*/ 59638 w 308848"/>
              <a:gd name="connsiteY1" fmla="*/ 154424 h 308848"/>
              <a:gd name="connsiteX2" fmla="*/ 154424 w 308848"/>
              <a:gd name="connsiteY2" fmla="*/ 249209 h 308848"/>
              <a:gd name="connsiteX3" fmla="*/ 249209 w 308848"/>
              <a:gd name="connsiteY3" fmla="*/ 154424 h 308848"/>
              <a:gd name="connsiteX4" fmla="*/ 154424 w 308848"/>
              <a:gd name="connsiteY4" fmla="*/ 0 h 308848"/>
              <a:gd name="connsiteX5" fmla="*/ 308848 w 308848"/>
              <a:gd name="connsiteY5" fmla="*/ 154424 h 308848"/>
              <a:gd name="connsiteX6" fmla="*/ 154424 w 308848"/>
              <a:gd name="connsiteY6" fmla="*/ 308848 h 308848"/>
              <a:gd name="connsiteX7" fmla="*/ 0 w 308848"/>
              <a:gd name="connsiteY7" fmla="*/ 154424 h 30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848" h="308848">
                <a:moveTo>
                  <a:pt x="154424" y="59638"/>
                </a:moveTo>
                <a:lnTo>
                  <a:pt x="59638" y="154424"/>
                </a:lnTo>
                <a:lnTo>
                  <a:pt x="154424" y="249209"/>
                </a:lnTo>
                <a:lnTo>
                  <a:pt x="249209" y="154424"/>
                </a:lnTo>
                <a:close/>
                <a:moveTo>
                  <a:pt x="154424" y="0"/>
                </a:moveTo>
                <a:lnTo>
                  <a:pt x="308848" y="154424"/>
                </a:lnTo>
                <a:lnTo>
                  <a:pt x="154424" y="308848"/>
                </a:lnTo>
                <a:lnTo>
                  <a:pt x="0" y="15442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5B811D34-39D5-40CE-BAEA-35F5CD462321}"/>
              </a:ext>
            </a:extLst>
          </p:cNvPr>
          <p:cNvSpPr/>
          <p:nvPr/>
        </p:nvSpPr>
        <p:spPr>
          <a:xfrm rot="5400000">
            <a:off x="4343577" y="2138499"/>
            <a:ext cx="118782" cy="1651569"/>
          </a:xfrm>
          <a:prstGeom prst="trapezoid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A6DF760-7891-453E-A2AF-F774DA5C076C}"/>
              </a:ext>
            </a:extLst>
          </p:cNvPr>
          <p:cNvSpPr/>
          <p:nvPr/>
        </p:nvSpPr>
        <p:spPr>
          <a:xfrm>
            <a:off x="7746489" y="3571379"/>
            <a:ext cx="1114398" cy="1114398"/>
          </a:xfrm>
          <a:prstGeom prst="ellipse">
            <a:avLst/>
          </a:prstGeom>
          <a:solidFill>
            <a:schemeClr val="accent1">
              <a:lumMod val="60000"/>
              <a:lumOff val="40000"/>
              <a:alpha val="2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BF5DA5-C892-4AB9-92EF-D71690CCBDAA}"/>
              </a:ext>
            </a:extLst>
          </p:cNvPr>
          <p:cNvSpPr txBox="1"/>
          <p:nvPr/>
        </p:nvSpPr>
        <p:spPr>
          <a:xfrm rot="1413806">
            <a:off x="8354144" y="3444802"/>
            <a:ext cx="265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N</a:t>
            </a:r>
            <a:endParaRPr lang="ko-KR" altLang="en-US" sz="1400">
              <a:solidFill>
                <a:srgbClr val="C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FC20D40A-D5BF-479E-9900-7683ACC513AA}"/>
              </a:ext>
            </a:extLst>
          </p:cNvPr>
          <p:cNvSpPr/>
          <p:nvPr/>
        </p:nvSpPr>
        <p:spPr>
          <a:xfrm rot="10800000">
            <a:off x="8202037" y="3914881"/>
            <a:ext cx="206841" cy="17831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9B9E0C9-C740-4743-AAD4-82B47FA70DB6}"/>
              </a:ext>
            </a:extLst>
          </p:cNvPr>
          <p:cNvSpPr/>
          <p:nvPr/>
        </p:nvSpPr>
        <p:spPr>
          <a:xfrm>
            <a:off x="8238043" y="4051660"/>
            <a:ext cx="131288" cy="1312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B23D6D3-FDCD-409C-A056-E46454D54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6137" y="1203428"/>
            <a:ext cx="259241" cy="25924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D60A159-542A-4126-AF48-7A7031F88DF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35938" y1="16993" x2="98438" y2="654"/>
                        <a14:backgroundMark x1="84375" y1="16993" x2="98438" y2="82353"/>
                        <a14:backgroundMark x1="98438" y1="82353" x2="99219" y2="633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0295">
            <a:off x="6017290" y="4302613"/>
            <a:ext cx="281620" cy="33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79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B9265FB0-6EA6-42D8-A9D0-A88B88334AA4}"/>
              </a:ext>
            </a:extLst>
          </p:cNvPr>
          <p:cNvSpPr/>
          <p:nvPr/>
        </p:nvSpPr>
        <p:spPr>
          <a:xfrm>
            <a:off x="0" y="3762985"/>
            <a:ext cx="12192000" cy="837493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A6AFE1E-DF5E-4CEF-A57C-BA87CFB20170}"/>
              </a:ext>
            </a:extLst>
          </p:cNvPr>
          <p:cNvSpPr/>
          <p:nvPr/>
        </p:nvSpPr>
        <p:spPr>
          <a:xfrm>
            <a:off x="0" y="1573505"/>
            <a:ext cx="12192000" cy="1085449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2FF1D3-3309-4830-9A01-4D8BA201A728}"/>
              </a:ext>
            </a:extLst>
          </p:cNvPr>
          <p:cNvSpPr/>
          <p:nvPr/>
        </p:nvSpPr>
        <p:spPr>
          <a:xfrm>
            <a:off x="354871" y="441960"/>
            <a:ext cx="132017" cy="5627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723F6F-BAB3-4FAC-B771-ADDD2C574252}"/>
              </a:ext>
            </a:extLst>
          </p:cNvPr>
          <p:cNvSpPr/>
          <p:nvPr/>
        </p:nvSpPr>
        <p:spPr>
          <a:xfrm>
            <a:off x="354871" y="0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F18C2-77DC-47D2-92E9-C5C2AE941703}"/>
              </a:ext>
            </a:extLst>
          </p:cNvPr>
          <p:cNvSpPr txBox="1"/>
          <p:nvPr/>
        </p:nvSpPr>
        <p:spPr>
          <a:xfrm>
            <a:off x="486888" y="103406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연구 목적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D7EED3-7952-42BE-BEF6-4FECB5A4145E}"/>
              </a:ext>
            </a:extLst>
          </p:cNvPr>
          <p:cNvSpPr/>
          <p:nvPr/>
        </p:nvSpPr>
        <p:spPr>
          <a:xfrm>
            <a:off x="486888" y="543019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목적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40091C-161B-4934-BC91-54409D8EC130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D8AF30-C255-49A5-BD8C-DC4B0AEF8B07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6C71D3-1E27-4A9C-8F2C-9E898FAB5264}"/>
              </a:ext>
            </a:extLst>
          </p:cNvPr>
          <p:cNvSpPr/>
          <p:nvPr/>
        </p:nvSpPr>
        <p:spPr>
          <a:xfrm>
            <a:off x="9471170" y="6603090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EA7642-7439-43F6-9EC0-40C34B149298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6">
            <a:extLst>
              <a:ext uri="{FF2B5EF4-FFF2-40B4-BE49-F238E27FC236}">
                <a16:creationId xmlns:a16="http://schemas.microsoft.com/office/drawing/2014/main" id="{A5F7A5F5-D72E-4EF5-BFA3-C04C60CF5919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4" name="그래픽 13" descr="전나무">
              <a:extLst>
                <a:ext uri="{FF2B5EF4-FFF2-40B4-BE49-F238E27FC236}">
                  <a16:creationId xmlns:a16="http://schemas.microsoft.com/office/drawing/2014/main" id="{2093757D-B16A-49BD-B8BB-803EB5F8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15" name="그래픽 14" descr="전나무">
              <a:extLst>
                <a:ext uri="{FF2B5EF4-FFF2-40B4-BE49-F238E27FC236}">
                  <a16:creationId xmlns:a16="http://schemas.microsoft.com/office/drawing/2014/main" id="{7FF0D27D-4131-4AF8-B9A7-ACDA4C38B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15CC60E-CA6D-4128-968E-FA5A25BDB2A9}"/>
              </a:ext>
            </a:extLst>
          </p:cNvPr>
          <p:cNvSpPr txBox="1"/>
          <p:nvPr/>
        </p:nvSpPr>
        <p:spPr>
          <a:xfrm>
            <a:off x="1514883" y="3969627"/>
            <a:ext cx="937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Max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이용한 </a:t>
            </a:r>
            <a:r>
              <a:rPr lang="ko-KR" altLang="en-US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로우 </a:t>
            </a:r>
            <a:r>
              <a:rPr lang="ko-KR" altLang="en-US" err="1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폴리곤</a:t>
            </a:r>
            <a:r>
              <a:rPr lang="ko-KR" altLang="en-US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모델링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ko-KR" altLang="en-US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일러스트레이터를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이용한 </a:t>
            </a:r>
            <a:r>
              <a:rPr lang="en-US" altLang="ko-KR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자체제작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44E3BB-6692-4CE4-A0D8-D19947284F99}"/>
              </a:ext>
            </a:extLst>
          </p:cNvPr>
          <p:cNvSpPr txBox="1"/>
          <p:nvPr/>
        </p:nvSpPr>
        <p:spPr>
          <a:xfrm>
            <a:off x="1537821" y="2741930"/>
            <a:ext cx="10256907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“</a:t>
            </a:r>
            <a:r>
              <a:rPr lang="ko-KR" altLang="en-US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다양한</a:t>
            </a:r>
            <a:r>
              <a:rPr lang="en-US" altLang="ko-KR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”</a:t>
            </a:r>
            <a:r>
              <a:rPr lang="ko-KR" altLang="en-US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장애요소 </a:t>
            </a:r>
            <a:r>
              <a:rPr lang="en-US" altLang="ko-KR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지형적인 장애물</a:t>
            </a:r>
            <a:r>
              <a:rPr lang="en-US" altLang="ko-KR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피폭 수치 등</a:t>
            </a:r>
            <a:r>
              <a:rPr lang="en-US" altLang="ko-KR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특수 씨앗을 활용해 해결</a:t>
            </a:r>
            <a:endParaRPr lang="en-US" altLang="ko-KR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한가지 문제에 대한 여러가지 해결책을 플레이어가 스스로 선택할 수 있음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3BCF95-FF29-475F-94EF-07CCD10B0DF5}"/>
              </a:ext>
            </a:extLst>
          </p:cNvPr>
          <p:cNvSpPr txBox="1"/>
          <p:nvPr/>
        </p:nvSpPr>
        <p:spPr>
          <a:xfrm>
            <a:off x="1514883" y="1733955"/>
            <a:ext cx="937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씨앗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사용해 </a:t>
            </a:r>
            <a:r>
              <a:rPr lang="ko-KR" altLang="en-US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지형 장애물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풀어가며 </a:t>
            </a:r>
            <a:r>
              <a:rPr lang="ko-KR" altLang="en-US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부모님을 찾는 </a:t>
            </a:r>
            <a:r>
              <a:rPr lang="ko-KR" altLang="en-US" b="1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퍼즐 </a:t>
            </a:r>
            <a:r>
              <a:rPr lang="ko-KR" altLang="en-US" b="1" err="1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어드벤쳐</a:t>
            </a:r>
            <a:r>
              <a:rPr lang="ko-KR" altLang="en-US" b="1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게임 개발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2412974-4499-4796-AB91-3E549302130C}"/>
              </a:ext>
            </a:extLst>
          </p:cNvPr>
          <p:cNvSpPr/>
          <p:nvPr/>
        </p:nvSpPr>
        <p:spPr>
          <a:xfrm>
            <a:off x="7501812" y="2136229"/>
            <a:ext cx="36006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자신이 주인공이 되어 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시나리오를 중심으로 모험하는 게임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FD2139-A788-4218-915C-0668707AAA54}"/>
              </a:ext>
            </a:extLst>
          </p:cNvPr>
          <p:cNvSpPr txBox="1"/>
          <p:nvPr/>
        </p:nvSpPr>
        <p:spPr>
          <a:xfrm>
            <a:off x="1514882" y="4794300"/>
            <a:ext cx="937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엔진을 이용한 </a:t>
            </a:r>
            <a:r>
              <a:rPr lang="en-US" altLang="ko-KR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인칭 </a:t>
            </a:r>
            <a:r>
              <a:rPr lang="en-US" altLang="ko-KR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자유시점 게임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개발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9A0EA78-82F2-4479-8720-86AC77599471}"/>
              </a:ext>
            </a:extLst>
          </p:cNvPr>
          <p:cNvCxnSpPr>
            <a:cxnSpLocks/>
          </p:cNvCxnSpPr>
          <p:nvPr/>
        </p:nvCxnSpPr>
        <p:spPr>
          <a:xfrm>
            <a:off x="7501812" y="2103287"/>
            <a:ext cx="923097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0CE7EEA-A3EF-4C52-87E0-A31D48C3C014}"/>
              </a:ext>
            </a:extLst>
          </p:cNvPr>
          <p:cNvCxnSpPr>
            <a:cxnSpLocks/>
          </p:cNvCxnSpPr>
          <p:nvPr/>
        </p:nvCxnSpPr>
        <p:spPr>
          <a:xfrm>
            <a:off x="1580849" y="2103287"/>
            <a:ext cx="938416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A6A099-8375-4EA5-93FE-8A0D6D5CA1AC}"/>
              </a:ext>
            </a:extLst>
          </p:cNvPr>
          <p:cNvSpPr/>
          <p:nvPr/>
        </p:nvSpPr>
        <p:spPr>
          <a:xfrm>
            <a:off x="1580849" y="2136229"/>
            <a:ext cx="36006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재료를 합성해서 만든 특수한 힘을 가진 씨앗</a:t>
            </a:r>
          </a:p>
        </p:txBody>
      </p:sp>
    </p:spTree>
    <p:extLst>
      <p:ext uri="{BB962C8B-B14F-4D97-AF65-F5344CB8AC3E}">
        <p14:creationId xmlns:p14="http://schemas.microsoft.com/office/powerpoint/2010/main" val="1495890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62FF1D3-3309-4830-9A01-4D8BA201A728}"/>
              </a:ext>
            </a:extLst>
          </p:cNvPr>
          <p:cNvSpPr/>
          <p:nvPr/>
        </p:nvSpPr>
        <p:spPr>
          <a:xfrm>
            <a:off x="354871" y="441960"/>
            <a:ext cx="132017" cy="5627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723F6F-BAB3-4FAC-B771-ADDD2C574252}"/>
              </a:ext>
            </a:extLst>
          </p:cNvPr>
          <p:cNvSpPr/>
          <p:nvPr/>
        </p:nvSpPr>
        <p:spPr>
          <a:xfrm>
            <a:off x="354871" y="0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F18C2-77DC-47D2-92E9-C5C2AE941703}"/>
              </a:ext>
            </a:extLst>
          </p:cNvPr>
          <p:cNvSpPr txBox="1"/>
          <p:nvPr/>
        </p:nvSpPr>
        <p:spPr>
          <a:xfrm>
            <a:off x="486888" y="103406"/>
            <a:ext cx="1938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소개 및 방법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D7EED3-7952-42BE-BEF6-4FECB5A4145E}"/>
              </a:ext>
            </a:extLst>
          </p:cNvPr>
          <p:cNvSpPr/>
          <p:nvPr/>
        </p:nvSpPr>
        <p:spPr>
          <a:xfrm>
            <a:off x="486888" y="543019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컨셉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40091C-161B-4934-BC91-54409D8EC130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D8AF30-C255-49A5-BD8C-DC4B0AEF8B07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6C71D3-1E27-4A9C-8F2C-9E898FAB5264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EA7642-7439-43F6-9EC0-40C34B149298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5">
            <a:extLst>
              <a:ext uri="{FF2B5EF4-FFF2-40B4-BE49-F238E27FC236}">
                <a16:creationId xmlns:a16="http://schemas.microsoft.com/office/drawing/2014/main" id="{A5F7A5F5-D72E-4EF5-BFA3-C04C60CF5919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4" name="그래픽 13" descr="전나무">
              <a:extLst>
                <a:ext uri="{FF2B5EF4-FFF2-40B4-BE49-F238E27FC236}">
                  <a16:creationId xmlns:a16="http://schemas.microsoft.com/office/drawing/2014/main" id="{2093757D-B16A-49BD-B8BB-803EB5F8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15" name="그래픽 14" descr="전나무">
              <a:extLst>
                <a:ext uri="{FF2B5EF4-FFF2-40B4-BE49-F238E27FC236}">
                  <a16:creationId xmlns:a16="http://schemas.microsoft.com/office/drawing/2014/main" id="{7FF0D27D-4131-4AF8-B9A7-ACDA4C38B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83E98C8-C59C-4A1C-8253-4961DA5F30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85"/>
          <a:stretch/>
        </p:blipFill>
        <p:spPr>
          <a:xfrm>
            <a:off x="709184" y="1764383"/>
            <a:ext cx="4920689" cy="3310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DABFDF-C1B5-442D-B6E6-8BEE1B172D63}"/>
              </a:ext>
            </a:extLst>
          </p:cNvPr>
          <p:cNvSpPr txBox="1"/>
          <p:nvPr/>
        </p:nvSpPr>
        <p:spPr>
          <a:xfrm>
            <a:off x="6825533" y="1255017"/>
            <a:ext cx="4536819" cy="837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시놉시스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핵 전쟁 이후 피폭된 세계에서 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부모님을 만나기 위한 소녀의 여정을 함께하자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>
              <a:solidFill>
                <a:schemeClr val="accent6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A7AB83-5ED7-4C8E-A182-13AA542CEEE7}"/>
              </a:ext>
            </a:extLst>
          </p:cNvPr>
          <p:cNvSpPr txBox="1"/>
          <p:nvPr/>
        </p:nvSpPr>
        <p:spPr>
          <a:xfrm>
            <a:off x="6825533" y="3440665"/>
            <a:ext cx="4820550" cy="120654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플레이 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</a:p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증가하는 피폭수치를 낮추기 위해 치료제를 섭취 해야 함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피폭수치가 </a:t>
            </a:r>
            <a:r>
              <a:rPr lang="en-US" altLang="ko-KR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MAX</a:t>
            </a:r>
            <a:r>
              <a:rPr lang="ko-KR" altLang="en-US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되면 </a:t>
            </a:r>
            <a:r>
              <a:rPr lang="en-US" altLang="ko-KR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GAMEOVER!</a:t>
            </a:r>
            <a:endParaRPr lang="ko-KR" altLang="en-US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4648AF-DC82-4254-B0A2-6E738C5D159A}"/>
              </a:ext>
            </a:extLst>
          </p:cNvPr>
          <p:cNvSpPr txBox="1"/>
          <p:nvPr/>
        </p:nvSpPr>
        <p:spPr>
          <a:xfrm>
            <a:off x="6843112" y="5093405"/>
            <a:ext cx="4703532" cy="8236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치료제를 얻기 위해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or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지나갈 수 없는 길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퍼즐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씨앗을 활용해서 해결하자</a:t>
            </a:r>
            <a:r>
              <a:rPr lang="en-US" altLang="ko-KR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05B767-8ECA-4DC2-94A3-C9F5962C0558}"/>
              </a:ext>
            </a:extLst>
          </p:cNvPr>
          <p:cNvSpPr txBox="1"/>
          <p:nvPr/>
        </p:nvSpPr>
        <p:spPr>
          <a:xfrm>
            <a:off x="6825533" y="2703247"/>
            <a:ext cx="4652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씨앗을 이용한 길 찾기 퍼즐 </a:t>
            </a:r>
            <a:r>
              <a:rPr lang="ko-KR" altLang="en-US" b="1" err="1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어드벤쳐</a:t>
            </a:r>
            <a:r>
              <a:rPr lang="ko-KR" altLang="en-US" b="1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게임</a:t>
            </a:r>
            <a:r>
              <a:rPr lang="en-US" altLang="ko-KR" b="1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b="1">
              <a:solidFill>
                <a:schemeClr val="accent6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8" name="그래픽 17" descr="백팩">
            <a:extLst>
              <a:ext uri="{FF2B5EF4-FFF2-40B4-BE49-F238E27FC236}">
                <a16:creationId xmlns:a16="http://schemas.microsoft.com/office/drawing/2014/main" id="{67EB24BF-847F-4F83-A07A-7CADBEB242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55484" y="1278086"/>
            <a:ext cx="772405" cy="7724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C151C-8074-4566-8CA4-46386353150A}"/>
              </a:ext>
            </a:extLst>
          </p:cNvPr>
          <p:cNvSpPr txBox="1"/>
          <p:nvPr/>
        </p:nvSpPr>
        <p:spPr>
          <a:xfrm>
            <a:off x="6840407" y="2317524"/>
            <a:ext cx="66556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그래픽 25" descr="퍼즐 조각">
            <a:extLst>
              <a:ext uri="{FF2B5EF4-FFF2-40B4-BE49-F238E27FC236}">
                <a16:creationId xmlns:a16="http://schemas.microsoft.com/office/drawing/2014/main" id="{375FD538-00F8-4A09-B114-DDB759E30E8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55484" y="2300174"/>
            <a:ext cx="772405" cy="772405"/>
          </a:xfrm>
          <a:prstGeom prst="rect">
            <a:avLst/>
          </a:prstGeom>
        </p:spPr>
      </p:pic>
      <p:pic>
        <p:nvPicPr>
          <p:cNvPr id="28" name="그래픽 27" descr="신발 footprints">
            <a:extLst>
              <a:ext uri="{FF2B5EF4-FFF2-40B4-BE49-F238E27FC236}">
                <a16:creationId xmlns:a16="http://schemas.microsoft.com/office/drawing/2014/main" id="{F37BCA9F-3F80-441C-AC09-5BD11F5FC08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55483" y="3636866"/>
            <a:ext cx="772405" cy="772405"/>
          </a:xfrm>
          <a:prstGeom prst="rect">
            <a:avLst/>
          </a:prstGeom>
        </p:spPr>
      </p:pic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0775AD7B-EF66-4E92-A669-0CB2791F1261}"/>
              </a:ext>
            </a:extLst>
          </p:cNvPr>
          <p:cNvSpPr/>
          <p:nvPr/>
        </p:nvSpPr>
        <p:spPr>
          <a:xfrm>
            <a:off x="8353887" y="4727611"/>
            <a:ext cx="1251751" cy="365794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래픽 23" descr="신발 footprints">
            <a:extLst>
              <a:ext uri="{FF2B5EF4-FFF2-40B4-BE49-F238E27FC236}">
                <a16:creationId xmlns:a16="http://schemas.microsoft.com/office/drawing/2014/main" id="{BEF09E49-E86C-40A1-9DD5-D8E9ECA2D08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27416" y="5159869"/>
            <a:ext cx="628537" cy="62853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ABB6C178-0BCD-4E26-B919-586A87693ACB}"/>
              </a:ext>
            </a:extLst>
          </p:cNvPr>
          <p:cNvSpPr/>
          <p:nvPr/>
        </p:nvSpPr>
        <p:spPr>
          <a:xfrm>
            <a:off x="709184" y="5097068"/>
            <a:ext cx="825702" cy="174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1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1</a:t>
            </a:r>
            <a:endParaRPr lang="ko-KR" altLang="en-US" sz="100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실행 단추: 도움말 5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AB69034E-F544-4AB5-9DFD-53455A27F11F}"/>
              </a:ext>
            </a:extLst>
          </p:cNvPr>
          <p:cNvSpPr/>
          <p:nvPr/>
        </p:nvSpPr>
        <p:spPr>
          <a:xfrm>
            <a:off x="11694070" y="272683"/>
            <a:ext cx="234000" cy="234000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347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7174389D-1751-475E-9A8F-0024BFB243C1}"/>
              </a:ext>
            </a:extLst>
          </p:cNvPr>
          <p:cNvSpPr/>
          <p:nvPr/>
        </p:nvSpPr>
        <p:spPr>
          <a:xfrm>
            <a:off x="696678" y="4818702"/>
            <a:ext cx="2734950" cy="4643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장애물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FC1F6B6-3DB1-4870-8102-B0EA5AA62BD1}"/>
              </a:ext>
            </a:extLst>
          </p:cNvPr>
          <p:cNvSpPr/>
          <p:nvPr/>
        </p:nvSpPr>
        <p:spPr>
          <a:xfrm>
            <a:off x="696678" y="5743324"/>
            <a:ext cx="2734950" cy="4643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엔딩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8E2B22D-8731-43ED-9621-28EE8685C0D5}"/>
              </a:ext>
            </a:extLst>
          </p:cNvPr>
          <p:cNvSpPr/>
          <p:nvPr/>
        </p:nvSpPr>
        <p:spPr>
          <a:xfrm>
            <a:off x="696678" y="3921805"/>
            <a:ext cx="2734950" cy="4643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퀘스트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669FCCC-31CE-4F3E-BAB2-F29976BDB410}"/>
              </a:ext>
            </a:extLst>
          </p:cNvPr>
          <p:cNvSpPr/>
          <p:nvPr/>
        </p:nvSpPr>
        <p:spPr>
          <a:xfrm>
            <a:off x="696678" y="2150178"/>
            <a:ext cx="2734950" cy="4643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9700DD-B8EF-476F-AC13-1741840B43C3}"/>
              </a:ext>
            </a:extLst>
          </p:cNvPr>
          <p:cNvSpPr/>
          <p:nvPr/>
        </p:nvSpPr>
        <p:spPr>
          <a:xfrm>
            <a:off x="696678" y="3017297"/>
            <a:ext cx="2734950" cy="4643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개수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D560CA8-5A50-423D-8F55-BB9EA922661B}"/>
              </a:ext>
            </a:extLst>
          </p:cNvPr>
          <p:cNvSpPr/>
          <p:nvPr/>
        </p:nvSpPr>
        <p:spPr>
          <a:xfrm>
            <a:off x="3431628" y="1705465"/>
            <a:ext cx="612147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7CF0C7-A1DC-471A-B367-2E876FCBF7FD}"/>
              </a:ext>
            </a:extLst>
          </p:cNvPr>
          <p:cNvSpPr/>
          <p:nvPr/>
        </p:nvSpPr>
        <p:spPr>
          <a:xfrm>
            <a:off x="696678" y="1284995"/>
            <a:ext cx="2734950" cy="4643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 플레이 시간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2FF1D3-3309-4830-9A01-4D8BA201A728}"/>
              </a:ext>
            </a:extLst>
          </p:cNvPr>
          <p:cNvSpPr/>
          <p:nvPr/>
        </p:nvSpPr>
        <p:spPr>
          <a:xfrm>
            <a:off x="354871" y="441960"/>
            <a:ext cx="132017" cy="5627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723F6F-BAB3-4FAC-B771-ADDD2C574252}"/>
              </a:ext>
            </a:extLst>
          </p:cNvPr>
          <p:cNvSpPr/>
          <p:nvPr/>
        </p:nvSpPr>
        <p:spPr>
          <a:xfrm>
            <a:off x="354871" y="0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D7EED3-7952-42BE-BEF6-4FECB5A4145E}"/>
              </a:ext>
            </a:extLst>
          </p:cNvPr>
          <p:cNvSpPr/>
          <p:nvPr/>
        </p:nvSpPr>
        <p:spPr>
          <a:xfrm>
            <a:off x="486888" y="543019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규모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40091C-161B-4934-BC91-54409D8EC130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D8AF30-C255-49A5-BD8C-DC4B0AEF8B07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6C71D3-1E27-4A9C-8F2C-9E898FAB5264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EA7642-7439-43F6-9EC0-40C34B149298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5">
            <a:extLst>
              <a:ext uri="{FF2B5EF4-FFF2-40B4-BE49-F238E27FC236}">
                <a16:creationId xmlns:a16="http://schemas.microsoft.com/office/drawing/2014/main" id="{A5F7A5F5-D72E-4EF5-BFA3-C04C60CF5919}"/>
              </a:ext>
            </a:extLst>
          </p:cNvPr>
          <p:cNvGrpSpPr/>
          <p:nvPr/>
        </p:nvGrpSpPr>
        <p:grpSpPr>
          <a:xfrm>
            <a:off x="10831585" y="5682980"/>
            <a:ext cx="1224754" cy="964759"/>
            <a:chOff x="10952146" y="5882548"/>
            <a:chExt cx="887680" cy="699240"/>
          </a:xfrm>
        </p:grpSpPr>
        <p:pic>
          <p:nvPicPr>
            <p:cNvPr id="14" name="그래픽 13" descr="전나무">
              <a:extLst>
                <a:ext uri="{FF2B5EF4-FFF2-40B4-BE49-F238E27FC236}">
                  <a16:creationId xmlns:a16="http://schemas.microsoft.com/office/drawing/2014/main" id="{2093757D-B16A-49BD-B8BB-803EB5F8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15" name="그래픽 14" descr="전나무">
              <a:extLst>
                <a:ext uri="{FF2B5EF4-FFF2-40B4-BE49-F238E27FC236}">
                  <a16:creationId xmlns:a16="http://schemas.microsoft.com/office/drawing/2014/main" id="{7FF0D27D-4131-4AF8-B9A7-ACDA4C38B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D6C6894-443C-44CD-B1B2-B09EA4A30F8F}"/>
              </a:ext>
            </a:extLst>
          </p:cNvPr>
          <p:cNvSpPr txBox="1"/>
          <p:nvPr/>
        </p:nvSpPr>
        <p:spPr>
          <a:xfrm>
            <a:off x="486888" y="103406"/>
            <a:ext cx="1938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소개 및 방법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63E519-EAC6-4A48-B16E-0E049A192396}"/>
              </a:ext>
            </a:extLst>
          </p:cNvPr>
          <p:cNvSpPr txBox="1"/>
          <p:nvPr/>
        </p:nvSpPr>
        <p:spPr>
          <a:xfrm>
            <a:off x="3525887" y="3968982"/>
            <a:ext cx="4178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서브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50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1CBCD5-F732-4AB2-A163-84938637C988}"/>
              </a:ext>
            </a:extLst>
          </p:cNvPr>
          <p:cNvSpPr txBox="1"/>
          <p:nvPr/>
        </p:nvSpPr>
        <p:spPr>
          <a:xfrm>
            <a:off x="3525887" y="4863315"/>
            <a:ext cx="59560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마을과 마을 사이 장애물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총 장애물 유형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B72DD5-59BF-458D-810A-FECFF5038DA3}"/>
              </a:ext>
            </a:extLst>
          </p:cNvPr>
          <p:cNvSpPr txBox="1"/>
          <p:nvPr/>
        </p:nvSpPr>
        <p:spPr>
          <a:xfrm>
            <a:off x="3525887" y="5783477"/>
            <a:ext cx="63731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서브 퀘스트의 완료 여부에 따른 멀티 엔딩 시스템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38142C-9B48-4D8C-960C-A86191AA779A}"/>
              </a:ext>
            </a:extLst>
          </p:cNvPr>
          <p:cNvSpPr txBox="1"/>
          <p:nvPr/>
        </p:nvSpPr>
        <p:spPr>
          <a:xfrm>
            <a:off x="6531304" y="1396059"/>
            <a:ext cx="41478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맵 크기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25km^2,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마을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종류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공장</a:t>
            </a:r>
          </a:p>
        </p:txBody>
      </p:sp>
      <p:pic>
        <p:nvPicPr>
          <p:cNvPr id="8" name="그림 7" descr="개체, 시계이(가) 표시된 사진&#10;&#10;자동 생성된 설명">
            <a:extLst>
              <a:ext uri="{FF2B5EF4-FFF2-40B4-BE49-F238E27FC236}">
                <a16:creationId xmlns:a16="http://schemas.microsoft.com/office/drawing/2014/main" id="{16EF3602-AA99-4F82-847F-ECA8DAF132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4" y="1246365"/>
            <a:ext cx="534582" cy="534582"/>
          </a:xfrm>
          <a:prstGeom prst="rect">
            <a:avLst/>
          </a:prstGeom>
        </p:spPr>
      </p:pic>
      <p:pic>
        <p:nvPicPr>
          <p:cNvPr id="4" name="그래픽 3" descr="남자 그룹">
            <a:extLst>
              <a:ext uri="{FF2B5EF4-FFF2-40B4-BE49-F238E27FC236}">
                <a16:creationId xmlns:a16="http://schemas.microsoft.com/office/drawing/2014/main" id="{68BABDDC-BA0E-43CE-906B-2174717962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6987" y="2008803"/>
            <a:ext cx="720476" cy="7204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380844-E81C-4522-992E-28FA4B07231A}"/>
              </a:ext>
            </a:extLst>
          </p:cNvPr>
          <p:cNvSpPr txBox="1"/>
          <p:nvPr/>
        </p:nvSpPr>
        <p:spPr>
          <a:xfrm>
            <a:off x="3525887" y="1329322"/>
            <a:ext cx="13486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4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~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7시간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3000FC-BD74-46F2-B96E-351FD33DD9B7}"/>
              </a:ext>
            </a:extLst>
          </p:cNvPr>
          <p:cNvSpPr txBox="1"/>
          <p:nvPr/>
        </p:nvSpPr>
        <p:spPr>
          <a:xfrm>
            <a:off x="3525887" y="2195347"/>
            <a:ext cx="4408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</a:t>
            </a:r>
            <a:r>
              <a:rPr lang="ko-KR" altLang="en-US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layer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메인 NPC 5명, 일반 NPC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마을주민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FA30D1-19CF-4637-8373-5530A7C11834}"/>
              </a:ext>
            </a:extLst>
          </p:cNvPr>
          <p:cNvSpPr txBox="1"/>
          <p:nvPr/>
        </p:nvSpPr>
        <p:spPr>
          <a:xfrm>
            <a:off x="3525887" y="3066098"/>
            <a:ext cx="455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특수 씨앗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종, 재료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35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소모품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 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ABDF42D-0090-4DE9-9260-D0F0DF49AE50}"/>
              </a:ext>
            </a:extLst>
          </p:cNvPr>
          <p:cNvSpPr/>
          <p:nvPr/>
        </p:nvSpPr>
        <p:spPr>
          <a:xfrm>
            <a:off x="3431628" y="2564679"/>
            <a:ext cx="612147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6F5970F-B9BD-4318-B379-4F2E08970221}"/>
              </a:ext>
            </a:extLst>
          </p:cNvPr>
          <p:cNvSpPr/>
          <p:nvPr/>
        </p:nvSpPr>
        <p:spPr>
          <a:xfrm>
            <a:off x="3431628" y="3412586"/>
            <a:ext cx="612147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2494111-189A-41B4-9D11-4381845D7592}"/>
              </a:ext>
            </a:extLst>
          </p:cNvPr>
          <p:cNvSpPr/>
          <p:nvPr/>
        </p:nvSpPr>
        <p:spPr>
          <a:xfrm>
            <a:off x="3431628" y="4326417"/>
            <a:ext cx="612147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B7C3630-FBF9-4922-A02A-E132812819BA}"/>
              </a:ext>
            </a:extLst>
          </p:cNvPr>
          <p:cNvSpPr/>
          <p:nvPr/>
        </p:nvSpPr>
        <p:spPr>
          <a:xfrm>
            <a:off x="3431628" y="5222366"/>
            <a:ext cx="612147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AD6866-36A9-4AD9-8A1C-BABC5325B350}"/>
              </a:ext>
            </a:extLst>
          </p:cNvPr>
          <p:cNvSpPr/>
          <p:nvPr/>
        </p:nvSpPr>
        <p:spPr>
          <a:xfrm>
            <a:off x="3431628" y="6155173"/>
            <a:ext cx="612147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854CBA5-3EEC-4AEB-865A-942E680245A4}"/>
              </a:ext>
            </a:extLst>
          </p:cNvPr>
          <p:cNvPicPr/>
          <p:nvPr/>
        </p:nvPicPr>
        <p:blipFill rotWithShape="1"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5474" t="9269" r="8862" b="11945"/>
          <a:stretch/>
        </p:blipFill>
        <p:spPr>
          <a:xfrm>
            <a:off x="763257" y="5647765"/>
            <a:ext cx="779929" cy="609600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C52CAD-316B-4055-A643-820EB44D4B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4" y="3811455"/>
            <a:ext cx="478415" cy="640020"/>
          </a:xfrm>
          <a:prstGeom prst="rect">
            <a:avLst/>
          </a:prstGeom>
        </p:spPr>
      </p:pic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1BDB51B5-F1C0-4484-9E4C-A53DE9BF0A9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87969" l="14375" r="87969">
                        <a14:foregroundMark x1="39688" y1="16875" x2="39375" y2="14688"/>
                        <a14:foregroundMark x1="39063" y1="15000" x2="39531" y2="14063"/>
                        <a14:foregroundMark x1="43750" y1="14844" x2="43906" y2="18750"/>
                        <a14:foregroundMark x1="44375" y1="13906" x2="43281" y2="20469"/>
                        <a14:foregroundMark x1="41719" y1="13750" x2="40625" y2="20469"/>
                        <a14:foregroundMark x1="43125" y1="12344" x2="39531" y2="10156"/>
                        <a14:foregroundMark x1="35625" y1="29688" x2="26875" y2="47500"/>
                        <a14:foregroundMark x1="26875" y1="47500" x2="26875" y2="49375"/>
                        <a14:foregroundMark x1="37344" y1="34375" x2="29375" y2="49688"/>
                        <a14:foregroundMark x1="29375" y1="49688" x2="29219" y2="50469"/>
                        <a14:foregroundMark x1="36719" y1="30469" x2="27656" y2="35000"/>
                        <a14:foregroundMark x1="27656" y1="35000" x2="24531" y2="43125"/>
                        <a14:foregroundMark x1="24531" y1="43125" x2="24688" y2="43750"/>
                        <a14:foregroundMark x1="36719" y1="27500" x2="30781" y2="29063"/>
                        <a14:foregroundMark x1="33281" y1="27969" x2="49531" y2="39688"/>
                        <a14:foregroundMark x1="43281" y1="35781" x2="50469" y2="40313"/>
                        <a14:foregroundMark x1="50469" y1="40313" x2="57188" y2="41250"/>
                        <a14:foregroundMark x1="28906" y1="43906" x2="22969" y2="49844"/>
                        <a14:foregroundMark x1="22969" y1="49844" x2="20000" y2="74688"/>
                        <a14:foregroundMark x1="20000" y1="74688" x2="18125" y2="79531"/>
                        <a14:foregroundMark x1="30469" y1="54375" x2="41250" y2="57031"/>
                        <a14:foregroundMark x1="41250" y1="57031" x2="46875" y2="64844"/>
                        <a14:foregroundMark x1="46875" y1="64844" x2="45625" y2="70625"/>
                        <a14:foregroundMark x1="18750" y1="81875" x2="15625" y2="87969"/>
                        <a14:foregroundMark x1="16719" y1="81250" x2="14375" y2="85313"/>
                        <a14:foregroundMark x1="14375" y1="85313" x2="14375" y2="85313"/>
                        <a14:foregroundMark x1="87969" y1="17656" x2="86719" y2="69063"/>
                        <a14:backgroundMark x1="49375" y1="25000" x2="64688" y2="29531"/>
                        <a14:backgroundMark x1="54219" y1="51875" x2="58750" y2="58594"/>
                        <a14:backgroundMark x1="58750" y1="58594" x2="58750" y2="58594"/>
                        <a14:backgroundMark x1="39063" y1="69063" x2="38438" y2="76563"/>
                        <a14:backgroundMark x1="56875" y1="54219" x2="55625" y2="64063"/>
                        <a14:backgroundMark x1="24219" y1="6250" x2="22656" y2="9063"/>
                        <a14:backgroundMark x1="27813" y1="6406" x2="12344" y2="6875"/>
                        <a14:backgroundMark x1="27187" y1="6875" x2="2969" y2="5625"/>
                        <a14:backgroundMark x1="8594" y1="8125" x2="7813" y2="39844"/>
                        <a14:backgroundMark x1="7813" y1="39844" x2="7656" y2="40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9853" t="6838" r="5735" b="7868"/>
          <a:stretch/>
        </p:blipFill>
        <p:spPr>
          <a:xfrm>
            <a:off x="839253" y="4661176"/>
            <a:ext cx="658787" cy="665673"/>
          </a:xfrm>
          <a:prstGeom prst="rect">
            <a:avLst/>
          </a:prstGeom>
        </p:spPr>
      </p:pic>
      <p:pic>
        <p:nvPicPr>
          <p:cNvPr id="42" name="그림 41" descr="어두운, 앉아있는, 노트북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BE505E53-1E80-47B8-87E5-ED9938A6E9EB}"/>
              </a:ext>
            </a:extLst>
          </p:cNvPr>
          <p:cNvPicPr>
            <a:picLocks noChangeAspect="1"/>
          </p:cNvPicPr>
          <p:nvPr/>
        </p:nvPicPr>
        <p:blipFill>
          <a:blip r:embed="rId16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35938" y1="16993" x2="98438" y2="654"/>
                        <a14:backgroundMark x1="84375" y1="16993" x2="98438" y2="82353"/>
                        <a14:backgroundMark x1="98438" y1="82353" x2="99219" y2="633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0295">
            <a:off x="765270" y="2820329"/>
            <a:ext cx="675238" cy="80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43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988DE0-EF97-4A7C-92C0-5A3E2DC6BA13}"/>
              </a:ext>
            </a:extLst>
          </p:cNvPr>
          <p:cNvSpPr/>
          <p:nvPr/>
        </p:nvSpPr>
        <p:spPr>
          <a:xfrm>
            <a:off x="-3421" y="6070987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accent6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피폭 농도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ko-KR" altLang="en-US">
                <a:solidFill>
                  <a:schemeClr val="accent6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피폭 수치 증가 속도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비례함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3345217-6633-4613-8B8A-9C0EF7DF287D}"/>
              </a:ext>
            </a:extLst>
          </p:cNvPr>
          <p:cNvSpPr/>
          <p:nvPr/>
        </p:nvSpPr>
        <p:spPr>
          <a:xfrm>
            <a:off x="-1" y="5483146"/>
            <a:ext cx="1218857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폭파된 핵 공장에 가까워 질 수록 </a:t>
            </a:r>
            <a:r>
              <a:rPr lang="ko-KR" altLang="en-US">
                <a:solidFill>
                  <a:schemeClr val="accent6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피폭 농도가 짙어 짐</a:t>
            </a:r>
          </a:p>
        </p:txBody>
      </p:sp>
      <p:pic>
        <p:nvPicPr>
          <p:cNvPr id="36" name="그림 35" descr="케이크, 테이블, 앉아있는, 음식이(가) 표시된 사진&#10;&#10;자동 생성된 설명">
            <a:extLst>
              <a:ext uri="{FF2B5EF4-FFF2-40B4-BE49-F238E27FC236}">
                <a16:creationId xmlns:a16="http://schemas.microsoft.com/office/drawing/2014/main" id="{4F9CB5B0-C1EA-4F53-9A87-0CB079A93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4" t="27476" r="25566" b="16145"/>
          <a:stretch/>
        </p:blipFill>
        <p:spPr>
          <a:xfrm>
            <a:off x="1086991" y="1267637"/>
            <a:ext cx="7782696" cy="34527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723F6F-BAB3-4FAC-B771-ADDD2C574252}"/>
              </a:ext>
            </a:extLst>
          </p:cNvPr>
          <p:cNvSpPr/>
          <p:nvPr/>
        </p:nvSpPr>
        <p:spPr>
          <a:xfrm>
            <a:off x="354871" y="0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D7EED3-7952-42BE-BEF6-4FECB5A4145E}"/>
              </a:ext>
            </a:extLst>
          </p:cNvPr>
          <p:cNvSpPr/>
          <p:nvPr/>
        </p:nvSpPr>
        <p:spPr>
          <a:xfrm>
            <a:off x="486888" y="543019"/>
            <a:ext cx="1217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 소개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40091C-161B-4934-BC91-54409D8EC130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D8AF30-C255-49A5-BD8C-DC4B0AEF8B07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6C71D3-1E27-4A9C-8F2C-9E898FAB5264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EA7642-7439-43F6-9EC0-40C34B149298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2">
            <a:extLst>
              <a:ext uri="{FF2B5EF4-FFF2-40B4-BE49-F238E27FC236}">
                <a16:creationId xmlns:a16="http://schemas.microsoft.com/office/drawing/2014/main" id="{A5F7A5F5-D72E-4EF5-BFA3-C04C60CF5919}"/>
              </a:ext>
            </a:extLst>
          </p:cNvPr>
          <p:cNvGrpSpPr/>
          <p:nvPr/>
        </p:nvGrpSpPr>
        <p:grpSpPr>
          <a:xfrm>
            <a:off x="10831585" y="5700736"/>
            <a:ext cx="1224754" cy="964759"/>
            <a:chOff x="10952146" y="5882548"/>
            <a:chExt cx="887680" cy="699240"/>
          </a:xfrm>
        </p:grpSpPr>
        <p:pic>
          <p:nvPicPr>
            <p:cNvPr id="14" name="그래픽 13" descr="전나무">
              <a:extLst>
                <a:ext uri="{FF2B5EF4-FFF2-40B4-BE49-F238E27FC236}">
                  <a16:creationId xmlns:a16="http://schemas.microsoft.com/office/drawing/2014/main" id="{2093757D-B16A-49BD-B8BB-803EB5F8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15" name="그래픽 14" descr="전나무">
              <a:extLst>
                <a:ext uri="{FF2B5EF4-FFF2-40B4-BE49-F238E27FC236}">
                  <a16:creationId xmlns:a16="http://schemas.microsoft.com/office/drawing/2014/main" id="{7FF0D27D-4131-4AF8-B9A7-ACDA4C38B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ED2EBF5-B71A-4B0B-B31B-BDE16CEFABFC}"/>
              </a:ext>
            </a:extLst>
          </p:cNvPr>
          <p:cNvGrpSpPr/>
          <p:nvPr/>
        </p:nvGrpSpPr>
        <p:grpSpPr>
          <a:xfrm>
            <a:off x="8469276" y="2315960"/>
            <a:ext cx="3354961" cy="1259247"/>
            <a:chOff x="6108084" y="1063948"/>
            <a:chExt cx="4638224" cy="1655332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BA00D54-A4ED-41E7-9A6F-5EFCC5BE5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3206"/>
            <a:stretch/>
          </p:blipFill>
          <p:spPr>
            <a:xfrm>
              <a:off x="6108084" y="1340947"/>
              <a:ext cx="4638224" cy="1378333"/>
            </a:xfrm>
            <a:prstGeom prst="rect">
              <a:avLst/>
            </a:prstGeom>
          </p:spPr>
        </p:pic>
        <p:sp>
          <p:nvSpPr>
            <p:cNvPr id="6" name="화살표: 톱니 모양의 오른쪽 5">
              <a:extLst>
                <a:ext uri="{FF2B5EF4-FFF2-40B4-BE49-F238E27FC236}">
                  <a16:creationId xmlns:a16="http://schemas.microsoft.com/office/drawing/2014/main" id="{C8F61B36-2D26-475A-BC77-D92202622898}"/>
                </a:ext>
              </a:extLst>
            </p:cNvPr>
            <p:cNvSpPr/>
            <p:nvPr/>
          </p:nvSpPr>
          <p:spPr>
            <a:xfrm rot="20633663">
              <a:off x="6981998" y="1391586"/>
              <a:ext cx="2890397" cy="378067"/>
            </a:xfrm>
            <a:prstGeom prst="notchedRightArrow">
              <a:avLst/>
            </a:prstGeom>
            <a:solidFill>
              <a:schemeClr val="accent2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B8A17-4C49-4F26-AF96-1E6043505746}"/>
                </a:ext>
              </a:extLst>
            </p:cNvPr>
            <p:cNvSpPr txBox="1"/>
            <p:nvPr/>
          </p:nvSpPr>
          <p:spPr>
            <a:xfrm>
              <a:off x="7722516" y="1063948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플레이어 진행방향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C13068-9BFA-41C3-8CC4-903995BE18EC}"/>
              </a:ext>
            </a:extLst>
          </p:cNvPr>
          <p:cNvGrpSpPr/>
          <p:nvPr/>
        </p:nvGrpSpPr>
        <p:grpSpPr>
          <a:xfrm>
            <a:off x="1044592" y="1198557"/>
            <a:ext cx="7115853" cy="2875064"/>
            <a:chOff x="1698688" y="1363288"/>
            <a:chExt cx="7731080" cy="3232575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A4ECF4EE-0E13-4969-865E-A196F4102A43}"/>
                </a:ext>
              </a:extLst>
            </p:cNvPr>
            <p:cNvSpPr/>
            <p:nvPr/>
          </p:nvSpPr>
          <p:spPr>
            <a:xfrm rot="10800000" flipV="1">
              <a:off x="1698688" y="4306115"/>
              <a:ext cx="340343" cy="289748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</a:t>
              </a:r>
              <a:endPara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C0857150-D9D5-486A-A253-4208444BCF6A}"/>
                </a:ext>
              </a:extLst>
            </p:cNvPr>
            <p:cNvSpPr/>
            <p:nvPr/>
          </p:nvSpPr>
          <p:spPr>
            <a:xfrm rot="10800000" flipV="1">
              <a:off x="4174837" y="2192555"/>
              <a:ext cx="340343" cy="289748"/>
            </a:xfrm>
            <a:prstGeom prst="roundRect">
              <a:avLst/>
            </a:pr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N</a:t>
              </a:r>
              <a:endPara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D6BF6AC-E167-4E79-BFDE-6E6F50ED6CFB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7344761" y="2351967"/>
              <a:ext cx="1112178" cy="906822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사각형: 잘린 대각선 방향 모서리 20">
              <a:extLst>
                <a:ext uri="{FF2B5EF4-FFF2-40B4-BE49-F238E27FC236}">
                  <a16:creationId xmlns:a16="http://schemas.microsoft.com/office/drawing/2014/main" id="{1B038375-1C85-49D5-AEB6-5FAD94E65918}"/>
                </a:ext>
              </a:extLst>
            </p:cNvPr>
            <p:cNvSpPr/>
            <p:nvPr/>
          </p:nvSpPr>
          <p:spPr>
            <a:xfrm>
              <a:off x="8456939" y="2140201"/>
              <a:ext cx="891738" cy="423530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마을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7FDA36D-3CA9-4991-9F8F-E4FF251AE46D}"/>
                </a:ext>
              </a:extLst>
            </p:cNvPr>
            <p:cNvCxnSpPr>
              <a:cxnSpLocks/>
              <a:endCxn id="53" idx="2"/>
            </p:cNvCxnSpPr>
            <p:nvPr/>
          </p:nvCxnSpPr>
          <p:spPr>
            <a:xfrm flipV="1">
              <a:off x="5197493" y="1575053"/>
              <a:ext cx="2060788" cy="1281726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사각형: 잘린 대각선 방향 모서리 52">
              <a:extLst>
                <a:ext uri="{FF2B5EF4-FFF2-40B4-BE49-F238E27FC236}">
                  <a16:creationId xmlns:a16="http://schemas.microsoft.com/office/drawing/2014/main" id="{7BCC88F2-7562-4EC1-96A8-98E21E69FF00}"/>
                </a:ext>
              </a:extLst>
            </p:cNvPr>
            <p:cNvSpPr/>
            <p:nvPr/>
          </p:nvSpPr>
          <p:spPr>
            <a:xfrm>
              <a:off x="7258282" y="1363288"/>
              <a:ext cx="878081" cy="423530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공장</a:t>
              </a:r>
            </a:p>
          </p:txBody>
        </p:sp>
        <p:sp>
          <p:nvSpPr>
            <p:cNvPr id="57" name="사각형: 잘린 대각선 방향 모서리 56">
              <a:extLst>
                <a:ext uri="{FF2B5EF4-FFF2-40B4-BE49-F238E27FC236}">
                  <a16:creationId xmlns:a16="http://schemas.microsoft.com/office/drawing/2014/main" id="{D233C31C-947F-490B-A115-E086B5C945E2}"/>
                </a:ext>
              </a:extLst>
            </p:cNvPr>
            <p:cNvSpPr/>
            <p:nvPr/>
          </p:nvSpPr>
          <p:spPr>
            <a:xfrm>
              <a:off x="8674801" y="2866885"/>
              <a:ext cx="754967" cy="423530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</a:t>
              </a: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3721E4C-BAF4-4A5C-9CC5-3F38D5DDA655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7904286" y="3078651"/>
              <a:ext cx="770516" cy="487018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57706E0-9606-430C-9875-F2104DD751CF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V="1">
              <a:off x="6779942" y="1801979"/>
              <a:ext cx="1504308" cy="1049745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사각형: 잘린 대각선 방향 모서리 40">
              <a:extLst>
                <a:ext uri="{FF2B5EF4-FFF2-40B4-BE49-F238E27FC236}">
                  <a16:creationId xmlns:a16="http://schemas.microsoft.com/office/drawing/2014/main" id="{8EF12C1E-202C-49D9-9940-A692B10751AF}"/>
                </a:ext>
              </a:extLst>
            </p:cNvPr>
            <p:cNvSpPr/>
            <p:nvPr/>
          </p:nvSpPr>
          <p:spPr>
            <a:xfrm>
              <a:off x="8284250" y="1590214"/>
              <a:ext cx="736018" cy="423530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숲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5D26DE3-FC2A-4DA0-9DEC-6E1CE2D13E25}"/>
                  </a:ext>
                </a:extLst>
              </p:cNvPr>
              <p:cNvSpPr/>
              <p:nvPr/>
            </p:nvSpPr>
            <p:spPr>
              <a:xfrm>
                <a:off x="0" y="4963191"/>
                <a:ext cx="1219200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anchor="t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맵 사이즈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25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𝑘𝑚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5D26DE3-FC2A-4DA0-9DEC-6E1CE2D13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63191"/>
                <a:ext cx="12192000" cy="369332"/>
              </a:xfrm>
              <a:prstGeom prst="rect">
                <a:avLst/>
              </a:prstGeom>
              <a:blipFill>
                <a:blip r:embed="rId9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E3CFD1A3-5683-4730-BC8F-D5BB73823D58}"/>
              </a:ext>
            </a:extLst>
          </p:cNvPr>
          <p:cNvSpPr txBox="1"/>
          <p:nvPr/>
        </p:nvSpPr>
        <p:spPr>
          <a:xfrm>
            <a:off x="486888" y="100468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게임의 무대가 되는 곳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DCFDAA-3B6F-48B1-AF78-8CA28BD4CAC1}"/>
              </a:ext>
            </a:extLst>
          </p:cNvPr>
          <p:cNvSpPr/>
          <p:nvPr/>
        </p:nvSpPr>
        <p:spPr>
          <a:xfrm>
            <a:off x="354871" y="441959"/>
            <a:ext cx="132017" cy="7931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45C5BDD-C625-4CD0-AF2E-168D1C6F1287}"/>
              </a:ext>
            </a:extLst>
          </p:cNvPr>
          <p:cNvSpPr/>
          <p:nvPr/>
        </p:nvSpPr>
        <p:spPr>
          <a:xfrm>
            <a:off x="11389634" y="3465812"/>
            <a:ext cx="825702" cy="174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12</a:t>
            </a:r>
            <a:endParaRPr lang="ko-KR" altLang="en-US" sz="80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C79BA3F-1F65-4DF2-909B-3FA01660AC5F}"/>
              </a:ext>
            </a:extLst>
          </p:cNvPr>
          <p:cNvSpPr/>
          <p:nvPr/>
        </p:nvSpPr>
        <p:spPr>
          <a:xfrm>
            <a:off x="8689688" y="4166302"/>
            <a:ext cx="825702" cy="174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13</a:t>
            </a:r>
            <a:endParaRPr lang="ko-KR" altLang="en-US" sz="80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E89457-0FFF-47A8-9C13-7AF600BED004}"/>
              </a:ext>
            </a:extLst>
          </p:cNvPr>
          <p:cNvSpPr txBox="1"/>
          <p:nvPr/>
        </p:nvSpPr>
        <p:spPr>
          <a:xfrm>
            <a:off x="486888" y="103406"/>
            <a:ext cx="1938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소개 및 방법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6F07E72-0CE4-40C6-9F65-183DEEAEED61}"/>
              </a:ext>
            </a:extLst>
          </p:cNvPr>
          <p:cNvSpPr/>
          <p:nvPr/>
        </p:nvSpPr>
        <p:spPr>
          <a:xfrm>
            <a:off x="9712171" y="2654423"/>
            <a:ext cx="683580" cy="774577"/>
          </a:xfrm>
          <a:prstGeom prst="roundRect">
            <a:avLst/>
          </a:prstGeom>
          <a:solidFill>
            <a:srgbClr val="C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실행 단추: 도움말 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380EC741-9844-421A-983C-07C960AE4EFC}"/>
              </a:ext>
            </a:extLst>
          </p:cNvPr>
          <p:cNvSpPr/>
          <p:nvPr/>
        </p:nvSpPr>
        <p:spPr>
          <a:xfrm>
            <a:off x="11959303" y="0"/>
            <a:ext cx="232697" cy="232697"/>
          </a:xfrm>
          <a:prstGeom prst="actionButtonHelp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A559EBA-580E-453D-B8B3-CC33C71E8F04}"/>
              </a:ext>
            </a:extLst>
          </p:cNvPr>
          <p:cNvSpPr/>
          <p:nvPr/>
        </p:nvSpPr>
        <p:spPr>
          <a:xfrm>
            <a:off x="4569734" y="3978800"/>
            <a:ext cx="1287262" cy="33515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시작 마을</a:t>
            </a:r>
          </a:p>
        </p:txBody>
      </p:sp>
    </p:spTree>
    <p:extLst>
      <p:ext uri="{BB962C8B-B14F-4D97-AF65-F5344CB8AC3E}">
        <p14:creationId xmlns:p14="http://schemas.microsoft.com/office/powerpoint/2010/main" val="1632039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4723F6F-BAB3-4FAC-B771-ADDD2C574252}"/>
              </a:ext>
            </a:extLst>
          </p:cNvPr>
          <p:cNvSpPr/>
          <p:nvPr/>
        </p:nvSpPr>
        <p:spPr>
          <a:xfrm>
            <a:off x="354871" y="0"/>
            <a:ext cx="132017" cy="441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D7EED3-7952-42BE-BEF6-4FECB5A4145E}"/>
              </a:ext>
            </a:extLst>
          </p:cNvPr>
          <p:cNvSpPr/>
          <p:nvPr/>
        </p:nvSpPr>
        <p:spPr>
          <a:xfrm>
            <a:off x="486888" y="543019"/>
            <a:ext cx="20217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 그래픽 컨셉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40091C-161B-4934-BC91-54409D8EC130}"/>
              </a:ext>
            </a:extLst>
          </p:cNvPr>
          <p:cNvSpPr/>
          <p:nvPr/>
        </p:nvSpPr>
        <p:spPr>
          <a:xfrm>
            <a:off x="614740" y="6593663"/>
            <a:ext cx="3702794" cy="2744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D8AF30-C255-49A5-BD8C-DC4B0AEF8B07}"/>
              </a:ext>
            </a:extLst>
          </p:cNvPr>
          <p:cNvSpPr/>
          <p:nvPr/>
        </p:nvSpPr>
        <p:spPr>
          <a:xfrm>
            <a:off x="4317533" y="6593663"/>
            <a:ext cx="5153637" cy="2744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6C71D3-1E27-4A9C-8F2C-9E898FAB5264}"/>
              </a:ext>
            </a:extLst>
          </p:cNvPr>
          <p:cNvSpPr/>
          <p:nvPr/>
        </p:nvSpPr>
        <p:spPr>
          <a:xfrm>
            <a:off x="9471170" y="6593663"/>
            <a:ext cx="2720830" cy="2744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EA7642-7439-43F6-9EC0-40C34B149298}"/>
              </a:ext>
            </a:extLst>
          </p:cNvPr>
          <p:cNvSpPr/>
          <p:nvPr/>
        </p:nvSpPr>
        <p:spPr>
          <a:xfrm>
            <a:off x="0" y="6593663"/>
            <a:ext cx="614739" cy="274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2">
            <a:extLst>
              <a:ext uri="{FF2B5EF4-FFF2-40B4-BE49-F238E27FC236}">
                <a16:creationId xmlns:a16="http://schemas.microsoft.com/office/drawing/2014/main" id="{A5F7A5F5-D72E-4EF5-BFA3-C04C60CF5919}"/>
              </a:ext>
            </a:extLst>
          </p:cNvPr>
          <p:cNvGrpSpPr/>
          <p:nvPr/>
        </p:nvGrpSpPr>
        <p:grpSpPr>
          <a:xfrm>
            <a:off x="10831585" y="5700736"/>
            <a:ext cx="1224754" cy="964759"/>
            <a:chOff x="10952146" y="5882548"/>
            <a:chExt cx="887680" cy="699240"/>
          </a:xfrm>
        </p:grpSpPr>
        <p:pic>
          <p:nvPicPr>
            <p:cNvPr id="14" name="그래픽 13" descr="전나무">
              <a:extLst>
                <a:ext uri="{FF2B5EF4-FFF2-40B4-BE49-F238E27FC236}">
                  <a16:creationId xmlns:a16="http://schemas.microsoft.com/office/drawing/2014/main" id="{2093757D-B16A-49BD-B8BB-803EB5F8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56915" y="5882548"/>
              <a:ext cx="682911" cy="682911"/>
            </a:xfrm>
            <a:prstGeom prst="rect">
              <a:avLst/>
            </a:prstGeom>
          </p:spPr>
        </p:pic>
        <p:pic>
          <p:nvPicPr>
            <p:cNvPr id="15" name="그래픽 14" descr="전나무">
              <a:extLst>
                <a:ext uri="{FF2B5EF4-FFF2-40B4-BE49-F238E27FC236}">
                  <a16:creationId xmlns:a16="http://schemas.microsoft.com/office/drawing/2014/main" id="{7FF0D27D-4131-4AF8-B9A7-ACDA4C38B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52146" y="5956674"/>
              <a:ext cx="625114" cy="625114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B657B69-9FB6-44DA-88AC-F19580ED9271}"/>
              </a:ext>
            </a:extLst>
          </p:cNvPr>
          <p:cNvSpPr txBox="1"/>
          <p:nvPr/>
        </p:nvSpPr>
        <p:spPr>
          <a:xfrm>
            <a:off x="486888" y="100468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게임의 무대가 되는 곳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6A7727-F2D5-4C6A-A36C-973B5B259F61}"/>
              </a:ext>
            </a:extLst>
          </p:cNvPr>
          <p:cNvSpPr/>
          <p:nvPr/>
        </p:nvSpPr>
        <p:spPr>
          <a:xfrm>
            <a:off x="354871" y="441959"/>
            <a:ext cx="132017" cy="7931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7B7F2-D990-4B95-A660-7D455DA75737}"/>
              </a:ext>
            </a:extLst>
          </p:cNvPr>
          <p:cNvSpPr txBox="1"/>
          <p:nvPr/>
        </p:nvSpPr>
        <p:spPr>
          <a:xfrm>
            <a:off x="486888" y="103406"/>
            <a:ext cx="1938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소개 및 방법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381437D-A761-4D9F-8645-41BCCF0B82EA}"/>
              </a:ext>
            </a:extLst>
          </p:cNvPr>
          <p:cNvGrpSpPr/>
          <p:nvPr/>
        </p:nvGrpSpPr>
        <p:grpSpPr>
          <a:xfrm>
            <a:off x="6382412" y="1827354"/>
            <a:ext cx="5223365" cy="3580330"/>
            <a:chOff x="12192000" y="1312461"/>
            <a:chExt cx="5223365" cy="3580330"/>
          </a:xfrm>
        </p:grpSpPr>
        <p:pic>
          <p:nvPicPr>
            <p:cNvPr id="18" name="그림 17" descr="자연이(가) 표시된 사진&#10;&#10;자동 생성된 설명">
              <a:extLst>
                <a:ext uri="{FF2B5EF4-FFF2-40B4-BE49-F238E27FC236}">
                  <a16:creationId xmlns:a16="http://schemas.microsoft.com/office/drawing/2014/main" id="{FB032402-F0A1-462F-9F77-8EB6CD613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33290" y="1312461"/>
              <a:ext cx="5079626" cy="24902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7D364A9-1B36-46C6-B3BE-DACFBD2A04B7}"/>
                </a:ext>
              </a:extLst>
            </p:cNvPr>
            <p:cNvSpPr txBox="1"/>
            <p:nvPr/>
          </p:nvSpPr>
          <p:spPr>
            <a:xfrm>
              <a:off x="12192000" y="4011909"/>
              <a:ext cx="4255008" cy="8808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lt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 Terrain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을 이용해 지형 제작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 3D MAX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Wingdings" panose="05000000000000000000" pitchFamily="2" charset="2"/>
                </a:rPr>
                <a:t>로우 </a:t>
              </a:r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Wingdings" panose="05000000000000000000" pitchFamily="2" charset="2"/>
                </a:rPr>
                <a:t>폴리곤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Wingdings" panose="05000000000000000000" pitchFamily="2" charset="2"/>
                </a:rPr>
                <a:t> 변경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15D2970-DFAE-4CEC-8167-CCA6A22ADEF5}"/>
                </a:ext>
              </a:extLst>
            </p:cNvPr>
            <p:cNvSpPr/>
            <p:nvPr/>
          </p:nvSpPr>
          <p:spPr>
            <a:xfrm>
              <a:off x="16589663" y="3927869"/>
              <a:ext cx="825702" cy="1741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https://citynetc.tistory.com/225</a:t>
              </a:r>
              <a:endPara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3C1CE3-C9E0-49DF-81FC-75D363BBDA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42"/>
          <a:stretch/>
        </p:blipFill>
        <p:spPr bwMode="auto">
          <a:xfrm>
            <a:off x="622826" y="4076996"/>
            <a:ext cx="5397317" cy="230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13EAC0D-1BCD-436A-82CC-3A2052F264A1}"/>
              </a:ext>
            </a:extLst>
          </p:cNvPr>
          <p:cNvSpPr/>
          <p:nvPr/>
        </p:nvSpPr>
        <p:spPr>
          <a:xfrm>
            <a:off x="3696706" y="3547149"/>
            <a:ext cx="3144009" cy="116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hlinkClick r:id="rId9"/>
              </a:rPr>
              <a:t>https://blog.naver.com/skk974/220573091774</a:t>
            </a:r>
            <a:endParaRPr lang="ko-KR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C827A6-126D-46F4-9C55-BBFFE92C39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826" y="1764923"/>
            <a:ext cx="3640789" cy="2224927"/>
          </a:xfrm>
          <a:prstGeom prst="rect">
            <a:avLst/>
          </a:prstGeom>
        </p:spPr>
      </p:pic>
      <p:sp>
        <p:nvSpPr>
          <p:cNvPr id="3" name="실행 단추: 정보 가져오기 2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DDD86ED2-67A7-4B00-A4D8-FA5432F931CF}"/>
              </a:ext>
            </a:extLst>
          </p:cNvPr>
          <p:cNvSpPr/>
          <p:nvPr/>
        </p:nvSpPr>
        <p:spPr>
          <a:xfrm>
            <a:off x="11853447" y="-3705"/>
            <a:ext cx="338553" cy="338553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0755BE-757C-40B6-8346-1577256CC424}"/>
              </a:ext>
            </a:extLst>
          </p:cNvPr>
          <p:cNvSpPr txBox="1"/>
          <p:nvPr/>
        </p:nvSpPr>
        <p:spPr>
          <a:xfrm>
            <a:off x="6242304" y="1394889"/>
            <a:ext cx="5949696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946CEE-B16D-4216-B41F-5C7DFD1DE0F4}"/>
              </a:ext>
            </a:extLst>
          </p:cNvPr>
          <p:cNvSpPr txBox="1"/>
          <p:nvPr/>
        </p:nvSpPr>
        <p:spPr>
          <a:xfrm>
            <a:off x="0" y="1394889"/>
            <a:ext cx="624230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448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755</TotalTime>
  <Words>4547</Words>
  <Application>Microsoft Office PowerPoint</Application>
  <PresentationFormat>와이드스크린</PresentationFormat>
  <Paragraphs>871</Paragraphs>
  <Slides>44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62" baseType="lpstr">
      <vt:lpstr>나눔고딕 ExtraBold</vt:lpstr>
      <vt:lpstr>나눔스퀘어</vt:lpstr>
      <vt:lpstr>나눔스퀘어 Bold</vt:lpstr>
      <vt:lpstr>나눔스퀘어 ExtraBold</vt:lpstr>
      <vt:lpstr>나눔스퀘어라운드 Bold</vt:lpstr>
      <vt:lpstr>나눔스퀘어라운드 ExtraBold</vt:lpstr>
      <vt:lpstr>맑은 고딕</vt:lpstr>
      <vt:lpstr>서울남산 장체L</vt:lpstr>
      <vt:lpstr>에스코어 드림 3 Light</vt:lpstr>
      <vt:lpstr>에스코어 드림 4 Regular</vt:lpstr>
      <vt:lpstr>에스코어 드림 6 Bold</vt:lpstr>
      <vt:lpstr>휴먼둥근헤드라인</vt:lpstr>
      <vt:lpstr>Arial</vt:lpstr>
      <vt:lpstr>Calibri</vt:lpstr>
      <vt:lpstr>Cambria Math</vt:lpstr>
      <vt:lpstr>Stencil</vt:lpstr>
      <vt:lpstr>Wingdings</vt:lpstr>
      <vt:lpstr>Office 테마</vt:lpstr>
      <vt:lpstr>Seed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지영</dc:creator>
  <cp:lastModifiedBy>김 지영</cp:lastModifiedBy>
  <cp:revision>1</cp:revision>
  <cp:lastPrinted>1601-01-01T00:00:00Z</cp:lastPrinted>
  <dcterms:created xsi:type="dcterms:W3CDTF">2019-11-19T17:20:10Z</dcterms:created>
  <dcterms:modified xsi:type="dcterms:W3CDTF">2019-12-30T03:44:48Z</dcterms:modified>
</cp:coreProperties>
</file>